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516bb2d5614b417d" /><Relationship Type="http://schemas.openxmlformats.org/officeDocument/2006/relationships/extended-properties" Target="/docProps/app.xml" Id="R5182e51f3b2a4de9" /><Relationship Type="http://schemas.openxmlformats.org/officeDocument/2006/relationships/officeDocument" Target="/ppt/presentation.xml" Id="R7062595eabe541b8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288eb614bb0450c"/>
  </p:sldMasterIdLst>
  <p:notesMasterIdLst>
    <p:notesMasterId xmlns:r="http://schemas.openxmlformats.org/officeDocument/2006/relationships" r:id="R504eeff9f1694761"/>
  </p:notesMasterIdLst>
  <p:sldIdLst>
    <p:sldId xmlns:r="http://schemas.openxmlformats.org/officeDocument/2006/relationships" id="256" r:id="Rb0510be7955b4bd0"/>
    <p:sldId xmlns:r="http://schemas.openxmlformats.org/officeDocument/2006/relationships" id="257" r:id="R1bf60a9950ad4816"/>
    <p:sldId xmlns:r="http://schemas.openxmlformats.org/officeDocument/2006/relationships" id="258" r:id="Rafd8377b20c54e22"/>
    <p:sldId xmlns:r="http://schemas.openxmlformats.org/officeDocument/2006/relationships" id="259" r:id="Raf968f5dc21b4b03"/>
    <p:sldId xmlns:r="http://schemas.openxmlformats.org/officeDocument/2006/relationships" id="260" r:id="R25fb7d2a52ac4f22"/>
    <p:sldId xmlns:r="http://schemas.openxmlformats.org/officeDocument/2006/relationships" id="261" r:id="R152872d058734805"/>
    <p:sldId xmlns:r="http://schemas.openxmlformats.org/officeDocument/2006/relationships" id="262" r:id="Rabd9e2a2d0a54fd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d674a01a1154626" /><Relationship Type="http://schemas.openxmlformats.org/officeDocument/2006/relationships/slideMaster" Target="/ppt/slideMasters/slideMaster1.xml" Id="Rd288eb614bb0450c" /><Relationship Type="http://schemas.openxmlformats.org/officeDocument/2006/relationships/notesMaster" Target="/ppt/notesMasters/notesMaster1.xml" Id="R504eeff9f1694761" /><Relationship Type="http://schemas.openxmlformats.org/officeDocument/2006/relationships/presProps" Target="/ppt/presProps.xml" Id="Rd46c2cb0b1b64dc7" /><Relationship Type="http://schemas.openxmlformats.org/officeDocument/2006/relationships/tableStyles" Target="/ppt/tableStyles.xml" Id="R455744d828de4d77" /><Relationship Type="http://schemas.openxmlformats.org/officeDocument/2006/relationships/slide" Target="/ppt/slides/slide1.xml" Id="Rb0510be7955b4bd0" /><Relationship Type="http://schemas.openxmlformats.org/officeDocument/2006/relationships/slide" Target="/ppt/slides/slide2.xml" Id="R1bf60a9950ad4816" /><Relationship Type="http://schemas.openxmlformats.org/officeDocument/2006/relationships/slide" Target="/ppt/slides/slide3.xml" Id="Rafd8377b20c54e22" /><Relationship Type="http://schemas.openxmlformats.org/officeDocument/2006/relationships/slide" Target="/ppt/slides/slide4.xml" Id="Raf968f5dc21b4b03" /><Relationship Type="http://schemas.openxmlformats.org/officeDocument/2006/relationships/slide" Target="/ppt/slides/slide5.xml" Id="R25fb7d2a52ac4f22" /><Relationship Type="http://schemas.openxmlformats.org/officeDocument/2006/relationships/slide" Target="/ppt/slides/slide6.xml" Id="R152872d058734805" /><Relationship Type="http://schemas.openxmlformats.org/officeDocument/2006/relationships/slide" Target="/ppt/slides/slide7.xml" Id="Rabd9e2a2d0a54fd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80fe55e4ab954e9a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0dd10c14e9ec46a5" /><Relationship Type="http://schemas.openxmlformats.org/officeDocument/2006/relationships/notesMaster" Target="/ppt/notesMasters/notesMaster1.xml" Id="R7ff42aaa514d4e2b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0798a4a4761d4b8a" /><Relationship Type="http://schemas.openxmlformats.org/officeDocument/2006/relationships/notesMaster" Target="/ppt/notesMasters/notesMaster1.xml" Id="Rcb711d4828244b0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db13916ddf07473a" /><Relationship Type="http://schemas.openxmlformats.org/officeDocument/2006/relationships/notesMaster" Target="/ppt/notesMasters/notesMaster1.xml" Id="R5057962cc3344ef6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a283dbb869a045c5" /><Relationship Type="http://schemas.openxmlformats.org/officeDocument/2006/relationships/notesMaster" Target="/ppt/notesMasters/notesMaster1.xml" Id="Re1ab350dfaa042fe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9f89bbbe4f6401b" /><Relationship Type="http://schemas.openxmlformats.org/officeDocument/2006/relationships/notesMaster" Target="/ppt/notesMasters/notesMaster1.xml" Id="Rb6a9569f94374d6e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fa7eb68158e641a7" /><Relationship Type="http://schemas.openxmlformats.org/officeDocument/2006/relationships/notesMaster" Target="/ppt/notesMasters/notesMaster1.xml" Id="Ra460745702a4440a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4ac952f58484411" /><Relationship Type="http://schemas.openxmlformats.org/officeDocument/2006/relationships/notesMaster" Target="/ppt/notesMasters/notesMaster1.xml" Id="R79810d0fdd354011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5044477e0784706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0b99a6695d584dda" /><Relationship Type="http://schemas.openxmlformats.org/officeDocument/2006/relationships/slideLayout" Target="/ppt/slideLayouts/slideLayout1.xml" Id="R49cb2a8cf8244508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49cb2a8cf8244508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c56391f1cb74024" /><Relationship Type="http://schemas.openxmlformats.org/officeDocument/2006/relationships/notesSlide" Target="/ppt/notesSlides/notesSlide1.xml" Id="R13a231077f314a9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221cccc29b24239" /><Relationship Type="http://schemas.openxmlformats.org/officeDocument/2006/relationships/notesSlide" Target="/ppt/notesSlides/notesSlide2.xml" Id="R1b1164a10b4e443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05f4a3996744c5" /><Relationship Type="http://schemas.openxmlformats.org/officeDocument/2006/relationships/notesSlide" Target="/ppt/notesSlides/notesSlide3.xml" Id="Rba14877ad6ce4d0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199d176d5e4010" /><Relationship Type="http://schemas.openxmlformats.org/officeDocument/2006/relationships/chart" Target="/ppt/slides/charts/chart1.xml" Id="R17d5e49a28d8466e" /><Relationship Type="http://schemas.openxmlformats.org/officeDocument/2006/relationships/notesSlide" Target="/ppt/notesSlides/notesSlide4.xml" Id="Rfab70e04f46e4f4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703ff067a2b45f0" /><Relationship Type="http://schemas.openxmlformats.org/officeDocument/2006/relationships/notesSlide" Target="/ppt/notesSlides/notesSlide5.xml" Id="Rbe4a9c9ade144561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b385cd300cb4599" /><Relationship Type="http://schemas.openxmlformats.org/officeDocument/2006/relationships/notesSlide" Target="/ppt/notesSlides/notesSlide6.xml" Id="R0b135d8f16c847e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64651e39d549f0" /><Relationship Type="http://schemas.openxmlformats.org/officeDocument/2006/relationships/notesSlide" Target="/ppt/notesSlides/notesSlide7.xml" Id="R766cb55b43034453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Métrica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483C801-7CF6-47E6-89EE-C08E63A9C0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778BF8D-D097-419F-9488-B1ACDA7227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PRESENTACIÓN EDITABLE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24FC1AC-4F90-4A92-965E-5086DCF9A8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Presentación de portafolio profesional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8F3A8D9-3A4F-49E0-9F1E-06FFD4EF10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Una estructura práctica para decisiones claras y comunicación profesional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A2C8F53-E350-4253-9954-2B387071EA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963D7D6-5DF4-405F-BBF9-53631F7B10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ED40165-E1B2-4504-AC98-CB6AF00593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50944473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3E33D20-3CE7-46EF-AFD3-F4DF6FF69A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Resumen ejecutivo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204CD0D-0D13-4436-AB84-7815A725E5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C69E991-9641-46F3-8EC8-1A84B6BE42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E5EED4E-AE30-4AAA-A00D-11D5081336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201C63A-416B-4666-BA94-306FA6844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Sustituye el contenido de ejemplo por tu información. Todos los textos, gráficos y formas son editables.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7434584-B6ED-41CE-8CC4-C19D3D743E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9C3B421-71F0-4FEA-96A7-F1119C24F5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A40FA0B-C0E7-4C8B-8ACA-8D89CBE606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Añade la situación, la audiencia y el motivo de esta presentación.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4CA4467-FE32-4B52-A9CC-CADDC12FE5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CC33BA3-8B45-44A2-9123-50C54E1E77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Objetivo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8E4A868-C2F1-44E4-A21A-96A459ACA9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Indica el resultado que debe facilitar esta presentación.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8602BE3-DCD4-4B70-A2DD-93AF62AC2D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08AEF14-3FD8-4514-8FEC-511939358E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Decisión necesaria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5FC405E-4BF2-42B7-AC0D-D4100DB9D7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la aprobación, elección o compromiso necesario.</a:t>
            </a:r>
          </a:p>
        </p:txBody>
      </p:sp>
    </p:spTree>
    <p:extLst>
      <p:ext uri="{BB962C8B-B14F-4D97-AF65-F5344CB8AC3E}">
        <p14:creationId xmlns:p14="http://schemas.microsoft.com/office/powerpoint/2010/main" val="5688652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F11DFF7-DCAE-493E-A6C6-F7A6D2F13A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9B6B517-F3F0-4FAA-99F2-24FF0C4FA5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9D8972A-EDC5-4415-86A8-A0D37BF195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F589B1B-39CB-4DE5-87A8-1282DEE01A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C80ACC1-DC24-4178-83C5-CE1AD56259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F669F27-464B-4A13-882A-AB4D92E41E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Objetivo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E264861-6D5B-4876-A35B-116077716A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Resultado específico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133DC52-5FF6-4A48-948D-474F9C5C26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064EB2B-D9AB-419C-934D-8FCE41E73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B3C6679-22A3-4FA3-9732-3C5892124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Medida de éxito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B329368-42C2-477F-9F32-E180DF4982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Cómo se mide el progreso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CCCE998-30F2-4F8D-945A-8C7B5268AC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683E506-4080-4295-AEC7-BC87184C27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C9979D2-84D4-47CD-B20D-5C0C5017C2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1F6FF18-C36B-4051-AE6F-F54475C3AC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Rol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6E07024-00EC-4A94-80D7-256C58F7D9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12829216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E7B86EA-D823-4C45-94C8-0D29816A4A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Evidencia e ideas clave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6B72B6E-1402-48FE-92D2-E444710E87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D9A757D-F737-480E-8071-16433054FD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DC5CDA7-8291-4C43-AFC9-CA21543218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B1CFDD8-D6E5-4D75-A67A-BEC45DA521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Idea clave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1FF1D25-94D9-4E15-97B1-BBAF877543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Resume la evidencia más importante y explica por qué importa.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7d5e49a28d8466e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2022621-6E0B-466C-8FB9-7A7B40D29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Sustituye los valores de ejemplo por datos verificados.</a:t>
            </a:r>
          </a:p>
        </p:txBody>
      </p:sp>
    </p:spTree>
    <p:extLst>
      <p:ext uri="{BB962C8B-B14F-4D97-AF65-F5344CB8AC3E}">
        <p14:creationId xmlns:p14="http://schemas.microsoft.com/office/powerpoint/2010/main" val="1253833581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F3F446E-FBC9-4993-9DE6-F500D0441B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Enfoque y cronograma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51B7C47-9B3F-4781-94D2-EBF0F512C3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C248A03-FAF4-4C83-BE3A-4990EA7C6D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B5DCE6F-9E14-4E09-AE2D-F0BF0D50E3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5F07359-C04C-45CA-B040-DECECF1A96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2B040A1-50C5-426D-ABBC-421CFB8599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9F344DE-7E92-48DA-BBE2-17B9EC94EF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9350F73-EC7C-4D69-8A94-E244E7D1AB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BE22603-E2B5-4A82-956B-70061B4B44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E04B9F2-0597-4D5F-8AC9-32F18C98AB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1F62FBA-AB19-4DCF-9945-580FB69450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EE8F8E6-5C6E-4205-AE47-FE9DFB4846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E781F49-5DD5-4DF4-BBDC-BC6703E815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7C9C331-982F-4103-BCC8-8DB99874F9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9B0837E-0C3C-4384-8C08-D04B3E552A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E05EE30-34F9-48CC-8094-37EE9B8A2C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de acción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73DCF94-8975-48E0-B5AD-B57D9FC2D7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0D78384-7832-432B-A5FB-A1D17B3C9C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7801A5A-98FF-4B08-97B1-CAB14A94E5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Decisiones y 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993022494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AD23512-49B8-43F5-AC44-FAAB3D7CE4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Riesgos y respuestas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25723AB-44CF-4D2A-83B9-E1AEE575E4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9FFE526-47AA-42CB-AD18-18E6184513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E18E283-3A12-4982-A01A-0B78CB4C5B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4446D25-BDFE-4420-B85F-AB562D6214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3A8E1AD-86E3-42EB-8CA8-95454C2C95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42F8B07-463F-48F3-B967-AE80602C2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362B2BC-1BC6-494D-9E09-8FFC04C7F6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7DAC327-56B7-4A91-A950-664F92EA2F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D13DA10-F48A-4734-9694-2C02E72019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Riesgo o restricción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3A49DC6-BAF7-4603-8480-B593E2CDFE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921E896-9B34-4DA5-8836-D7AF4C2DE7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CE57A19-21D8-4D06-8DAA-EBDD6E9CE3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881CF00-14AE-416A-9693-04F212E4D1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Dependencia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A0FC435-D559-4C56-BDA4-38624E2A7C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F4107A4-4DC9-410D-BF5A-B5773C4C84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E813576-1AC9-44DC-9BAB-7DC367F800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629C6C7-9B47-4190-B2C8-E62F826C02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Supuesto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9586EDA-44D4-41D5-B1DD-4876220E09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E78A626-B355-4860-A585-CDB33CC565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Acción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2042103567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B228F43-3146-4983-9F6D-9C5E264706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Decisiones y próximos pasos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50C5115-860B-47D5-A05E-A358E6CFE0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Decisión necesaria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47FBC70-59A1-4358-B155-0D7EA70314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Escribe la decisión o aprobación exacta necesaria.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1313123-A344-417C-8407-041516544E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90FF407-5D07-40B4-B547-174DBC4BA3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5D2A6AF-A6FB-4563-8059-88395ACC42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Próxima acción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4E8F486-3768-4FD7-8CBC-AC35F655B1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64FBCE1-7864-489C-9D62-2A0E575E25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2BE193E-5EEA-4327-98F9-A65A67D9C9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Nombre / cargo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060AA4D-587E-4387-B6C9-195497ACC6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7CAB03A-0CF3-40A5-BA33-D1F943EDFD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Fecha límite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8824949-A77E-4FE6-A141-B8B9DF3D2C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A35FE43-FE03-4C02-A317-4A5584D64C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Lista para presentar</a:t>
            </a:r>
          </a:p>
        </p:txBody>
      </p:sp>
    </p:spTree>
    <p:extLst>
      <p:ext uri="{BB962C8B-B14F-4D97-AF65-F5344CB8AC3E}">
        <p14:creationId xmlns:p14="http://schemas.microsoft.com/office/powerpoint/2010/main" val="139372470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2026-09-07T07:22:09.6120000Z</dcterms:created>
  <dcterms:modified xsi:type="dcterms:W3CDTF">2026-09-07T07:22:09.6120000Z</dcterms:modified>
</coreProperties>
</file>