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16d27087fd746a3" /><Relationship Type="http://schemas.openxmlformats.org/officeDocument/2006/relationships/extended-properties" Target="/docProps/app.xml" Id="Re58ceafa96e942a2" /><Relationship Type="http://schemas.openxmlformats.org/officeDocument/2006/relationships/officeDocument" Target="/ppt/presentation.xml" Id="R60c7c67776c34a6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1a5954a27cd46df"/>
  </p:sldMasterIdLst>
  <p:notesMasterIdLst>
    <p:notesMasterId xmlns:r="http://schemas.openxmlformats.org/officeDocument/2006/relationships" r:id="R537703d7ffc64108"/>
  </p:notesMasterIdLst>
  <p:sldIdLst>
    <p:sldId xmlns:r="http://schemas.openxmlformats.org/officeDocument/2006/relationships" id="256" r:id="R81f449902ae749cf"/>
    <p:sldId xmlns:r="http://schemas.openxmlformats.org/officeDocument/2006/relationships" id="257" r:id="R3673c5791c5f4db4"/>
    <p:sldId xmlns:r="http://schemas.openxmlformats.org/officeDocument/2006/relationships" id="258" r:id="R936a4235a62f4192"/>
    <p:sldId xmlns:r="http://schemas.openxmlformats.org/officeDocument/2006/relationships" id="259" r:id="Ref685b3f12cc4cc2"/>
    <p:sldId xmlns:r="http://schemas.openxmlformats.org/officeDocument/2006/relationships" id="260" r:id="R8f5b6076521645b5"/>
    <p:sldId xmlns:r="http://schemas.openxmlformats.org/officeDocument/2006/relationships" id="261" r:id="R8097b89b679f4356"/>
    <p:sldId xmlns:r="http://schemas.openxmlformats.org/officeDocument/2006/relationships" id="262" r:id="Ra760122b40864bd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4b62e2cae8d422e" /><Relationship Type="http://schemas.openxmlformats.org/officeDocument/2006/relationships/slideMaster" Target="/ppt/slideMasters/slideMaster1.xml" Id="Rc1a5954a27cd46df" /><Relationship Type="http://schemas.openxmlformats.org/officeDocument/2006/relationships/notesMaster" Target="/ppt/notesMasters/notesMaster1.xml" Id="R537703d7ffc64108" /><Relationship Type="http://schemas.openxmlformats.org/officeDocument/2006/relationships/presProps" Target="/ppt/presProps.xml" Id="R7079de654a3548e1" /><Relationship Type="http://schemas.openxmlformats.org/officeDocument/2006/relationships/tableStyles" Target="/ppt/tableStyles.xml" Id="R128384c34c314c5b" /><Relationship Type="http://schemas.openxmlformats.org/officeDocument/2006/relationships/slide" Target="/ppt/slides/slide1.xml" Id="R81f449902ae749cf" /><Relationship Type="http://schemas.openxmlformats.org/officeDocument/2006/relationships/slide" Target="/ppt/slides/slide2.xml" Id="R3673c5791c5f4db4" /><Relationship Type="http://schemas.openxmlformats.org/officeDocument/2006/relationships/slide" Target="/ppt/slides/slide3.xml" Id="R936a4235a62f4192" /><Relationship Type="http://schemas.openxmlformats.org/officeDocument/2006/relationships/slide" Target="/ppt/slides/slide4.xml" Id="Ref685b3f12cc4cc2" /><Relationship Type="http://schemas.openxmlformats.org/officeDocument/2006/relationships/slide" Target="/ppt/slides/slide5.xml" Id="R8f5b6076521645b5" /><Relationship Type="http://schemas.openxmlformats.org/officeDocument/2006/relationships/slide" Target="/ppt/slides/slide6.xml" Id="R8097b89b679f4356" /><Relationship Type="http://schemas.openxmlformats.org/officeDocument/2006/relationships/slide" Target="/ppt/slides/slide7.xml" Id="Ra760122b40864bd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040b65025e64b2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2d0d07eaf624f53" /><Relationship Type="http://schemas.openxmlformats.org/officeDocument/2006/relationships/notesMaster" Target="/ppt/notesMasters/notesMaster1.xml" Id="R3605d1fef9f34a2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5c00c58ffea44e9" /><Relationship Type="http://schemas.openxmlformats.org/officeDocument/2006/relationships/notesMaster" Target="/ppt/notesMasters/notesMaster1.xml" Id="R07e1ad3fc0cc4bc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8d820b5bc534f02" /><Relationship Type="http://schemas.openxmlformats.org/officeDocument/2006/relationships/notesMaster" Target="/ppt/notesMasters/notesMaster1.xml" Id="R9ddc5b1f78194d1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12243f1ae61400b" /><Relationship Type="http://schemas.openxmlformats.org/officeDocument/2006/relationships/notesMaster" Target="/ppt/notesMasters/notesMaster1.xml" Id="Rbb02967778d0477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4b6ab4214424a3f" /><Relationship Type="http://schemas.openxmlformats.org/officeDocument/2006/relationships/notesMaster" Target="/ppt/notesMasters/notesMaster1.xml" Id="Rd106874896b8468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2c41395193d4c25" /><Relationship Type="http://schemas.openxmlformats.org/officeDocument/2006/relationships/notesMaster" Target="/ppt/notesMasters/notesMaster1.xml" Id="Ra0a3d842954e4f2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81b2ec3de0f4b80" /><Relationship Type="http://schemas.openxmlformats.org/officeDocument/2006/relationships/notesMaster" Target="/ppt/notesMasters/notesMaster1.xml" Id="R91c8f62dc0d4464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8ea328896f42b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e9d9dd203df462c" /><Relationship Type="http://schemas.openxmlformats.org/officeDocument/2006/relationships/slideLayout" Target="/ppt/slideLayouts/slideLayout1.xml" Id="R2c18c4071af442c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c18c4071af442c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539c35c02e4b13" /><Relationship Type="http://schemas.openxmlformats.org/officeDocument/2006/relationships/notesSlide" Target="/ppt/notesSlides/notesSlide1.xml" Id="R5b72361eedec488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ae4ad8281a4cca" /><Relationship Type="http://schemas.openxmlformats.org/officeDocument/2006/relationships/notesSlide" Target="/ppt/notesSlides/notesSlide2.xml" Id="R4b6558814ccc4de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0961b6c664458c" /><Relationship Type="http://schemas.openxmlformats.org/officeDocument/2006/relationships/notesSlide" Target="/ppt/notesSlides/notesSlide3.xml" Id="Rf2d1f70d4c94443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daca7e7f1042b4" /><Relationship Type="http://schemas.openxmlformats.org/officeDocument/2006/relationships/chart" Target="/ppt/slides/charts/chart1.xml" Id="R233fa98c7c524d18" /><Relationship Type="http://schemas.openxmlformats.org/officeDocument/2006/relationships/notesSlide" Target="/ppt/notesSlides/notesSlide4.xml" Id="Raf644e5ce68d4bf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c8cfa9e5b94554" /><Relationship Type="http://schemas.openxmlformats.org/officeDocument/2006/relationships/notesSlide" Target="/ppt/notesSlides/notesSlide5.xml" Id="Rf77869fdfa5d45c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9ce11a98064447" /><Relationship Type="http://schemas.openxmlformats.org/officeDocument/2006/relationships/notesSlide" Target="/ppt/notesSlides/notesSlide6.xml" Id="R915403109ac647d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65e8f4ba0749d2" /><Relationship Type="http://schemas.openxmlformats.org/officeDocument/2006/relationships/notesSlide" Target="/ppt/notesSlides/notesSlide7.xml" Id="Rb3af6d940e4444d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8515753-D093-4090-9379-853DBCFBF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1D08F6B-2A90-4AA2-93AB-6C170AC2E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0EF05B-ABB0-4965-9F46-610689A93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Professional Portfolio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A44F82-5A2B-4E30-9456-9D4629009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262A43-F2AA-4D48-B3C6-8F017B456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F71828-1329-4625-988A-42F6FEAE2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9A816EC-2A14-45C9-87DD-EA53EF591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5841296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EF3E252-9F64-44CF-9904-D3A823C22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42318D-08CD-426A-8EC6-41D560CF7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126B7A-F4FE-4413-88DF-988DF2234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A4CDC8-C068-4D54-A1A0-3766F9730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07439F-F79D-4B29-9FE1-8B1F75911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501DF2-7E09-451A-A927-6AE4AD846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A8ADB5B-CD06-4686-9FA2-66956649A3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9D721A1-A7C4-483F-AE9C-8402E5E9A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607C70F-DAA3-4C50-B769-5C4F3C7A0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065F548-8290-4533-B227-35C685530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20BE49D-914F-4686-877A-143778D83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C66665-8473-49BD-9403-A441E5F2C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D1660F-FD43-425C-8C7F-F1B5A328A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51D8D19-9D72-4B6D-A9AB-ED2B86386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5874969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5BD0299-070F-429C-81B3-20E172A92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158516-E152-4E49-9EDC-607280B0F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B459A39-E88C-4CC7-86F9-DF7CB92EA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FFA105-03F8-404D-A3F1-C7BF6485F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24BD7C9-6B0B-4F6D-81D0-D3D0867FD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A44FF3-BC36-4860-BED9-087F3D974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8264F1-31F1-439F-BC0C-26D3A50FF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ADB7C7B-4CAF-4C47-8D20-187546677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1B89A3-8118-472B-8906-3121E0A0F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A2C89E-9617-4711-9881-360B72BB9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66B442-44A0-4F75-B423-577EB5940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BC37E03-6236-4CC2-AD4C-39CDBF787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F384D8-EC61-4073-8E4E-40F1D0875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DC3C97-DCCA-4E1B-BC07-E5424641E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795E5F-18F0-48E3-9F83-1BFEABCD0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20FE149-D698-4134-8C99-B88DBE81F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8410674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5508FE5-3626-4768-9ABD-693508BBB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E6E4018-DF3D-47D9-91BF-DDF18B3A2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26C11B-C5A8-42B2-8B3A-989743925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572A56A-324C-4086-BF1D-4F3B26212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2AFC63-74D7-4A6F-9AE9-147CAD109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09CA83-ADE9-42B9-B6A3-6B63DFDF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33fa98c7c524d18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44D42DC-A2A7-429E-9987-676CE3A0F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13590063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05A3564-9764-4821-8503-0A3EA97DD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39C6367-5932-4EAF-B73C-FA7D611DC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7B012E-2AFB-46FE-B02B-25312D1BC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0CD209-D581-4570-953B-BCF5B991A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8A743F1-0AC3-4FD5-B27D-77D455FE2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3DFFF5-F12A-4E70-84A0-4D39B76514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86229A1-CC33-486E-9521-AF136A0B2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F67EDF6-2437-4CEE-98DD-C2DB55505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83B0BA-B8E2-445A-B58E-1E5258C30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D50D528-0E53-455E-8477-0B0E43691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43B061C-B3C9-43C3-A8E8-4041274D6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6B14CF-8B75-4762-9221-871A1ABDF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739561-E933-4BCC-B606-00D0F7087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E4BF924-69B4-4E78-85AF-3EBDB129D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E3C58E0-A2DF-4BF0-B49C-39AA7A996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82770CA-7730-4DFD-9E9E-ED55A5686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67E85D-5BB1-4FD3-B716-6536198EF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0A5E34C-D127-4C4D-8D4C-286011318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D66E31-76FF-46C4-A044-3530595A0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62078631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AB93564-0958-4D55-8953-89C7206D5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4FCCB81-EE5E-45AD-9A01-151252C20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6C308A2-F233-4A77-A292-AB311E606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66B27E-6C36-49E9-A89C-F06173C59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0099615-B832-45D5-973D-27CDEE721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3D037CE-7981-497D-B7A2-0A65D8245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1D0008E-11A7-47E3-9609-F83FC6C28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A4752C3-C729-43C4-9C9A-DC5CFC1C6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3149139-A520-433B-ADB4-65AB843AB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36EA0CB-8809-4EB0-93AB-9247B1D2A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B86B24F-DAC5-49CD-BA38-E12C59CF7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810125C-806B-42A7-9BDB-CF732602E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3EDAA8-2834-47D0-AA4C-7DCDCA97C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58FE590-397C-4D63-AA99-21AAA8374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D42A5E-11DB-4198-8957-864594755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20D1CE8-8ADC-4EE0-A50C-D5CB2BA1C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E2719C7-0D10-40FF-BCAF-1E274348B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9C0EF52-1BE4-4C55-9763-C70575A11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2DC18F0-5594-4AC8-93A5-61B24A937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8D6907A-78C9-49B2-9989-CD99A06D1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02257451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85E4C5-DC30-4929-A8CC-C16366966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2D2BE4-453E-4537-8005-D799F9727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A6ADDCD-6C72-4E1D-8C01-2E3E0FE07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E0C82D-D7B0-4EF9-B4D1-1D046BDAC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2E449A9-958D-4B6E-B833-55D458BA1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32497A-C004-427D-A4A2-A06215004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5D15149-C77E-48C2-955C-BDD320721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6EABB9-59A1-4195-80D0-C63402D91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C3D377-EDD8-4B02-BB82-BCE605AF6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510A7D1-F380-41BF-A145-E7143995C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ADC8B2-F746-42E6-B2B7-298B13C6B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20287AB-18D2-42EE-A850-2D8C4CC17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E795AC-8F8F-4B76-82A7-43FD6AA3C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6235216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2026-09-07T07:22:09.0450000Z</dcterms:created>
  <dcterms:modified xsi:type="dcterms:W3CDTF">2026-09-07T07:22:09.0450000Z</dcterms:modified>
</coreProperties>
</file>