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1ae928b6a304b64" /><Relationship Type="http://schemas.openxmlformats.org/officeDocument/2006/relationships/extended-properties" Target="/docProps/app.xml" Id="Rc7a63b6ab8174d5f" /><Relationship Type="http://schemas.openxmlformats.org/officeDocument/2006/relationships/officeDocument" Target="/ppt/presentation.xml" Id="Rfbf4d901af60429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fa8e9475471c4abb"/>
  </p:sldMasterIdLst>
  <p:notesMasterIdLst>
    <p:notesMasterId xmlns:r="http://schemas.openxmlformats.org/officeDocument/2006/relationships" r:id="Rc1f25780d1454313"/>
  </p:notesMasterIdLst>
  <p:sldIdLst>
    <p:sldId xmlns:r="http://schemas.openxmlformats.org/officeDocument/2006/relationships" id="256" r:id="R86cc0da4b1f148c5"/>
    <p:sldId xmlns:r="http://schemas.openxmlformats.org/officeDocument/2006/relationships" id="257" r:id="Re679d8e694344269"/>
    <p:sldId xmlns:r="http://schemas.openxmlformats.org/officeDocument/2006/relationships" id="258" r:id="R48c99bbe93a34de3"/>
    <p:sldId xmlns:r="http://schemas.openxmlformats.org/officeDocument/2006/relationships" id="259" r:id="Rccc916d14cab4ce4"/>
    <p:sldId xmlns:r="http://schemas.openxmlformats.org/officeDocument/2006/relationships" id="260" r:id="R320352dcd3a4482c"/>
    <p:sldId xmlns:r="http://schemas.openxmlformats.org/officeDocument/2006/relationships" id="261" r:id="Rc1933f10b6814cc1"/>
    <p:sldId xmlns:r="http://schemas.openxmlformats.org/officeDocument/2006/relationships" id="262" r:id="R15f46d4d3d95424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8129ada3b364775" /><Relationship Type="http://schemas.openxmlformats.org/officeDocument/2006/relationships/slideMaster" Target="/ppt/slideMasters/slideMaster1.xml" Id="Rfa8e9475471c4abb" /><Relationship Type="http://schemas.openxmlformats.org/officeDocument/2006/relationships/notesMaster" Target="/ppt/notesMasters/notesMaster1.xml" Id="Rc1f25780d1454313" /><Relationship Type="http://schemas.openxmlformats.org/officeDocument/2006/relationships/presProps" Target="/ppt/presProps.xml" Id="R5a46fa4ec30b42be" /><Relationship Type="http://schemas.openxmlformats.org/officeDocument/2006/relationships/tableStyles" Target="/ppt/tableStyles.xml" Id="R82d8981b1dcd49b5" /><Relationship Type="http://schemas.openxmlformats.org/officeDocument/2006/relationships/slide" Target="/ppt/slides/slide1.xml" Id="R86cc0da4b1f148c5" /><Relationship Type="http://schemas.openxmlformats.org/officeDocument/2006/relationships/slide" Target="/ppt/slides/slide2.xml" Id="Re679d8e694344269" /><Relationship Type="http://schemas.openxmlformats.org/officeDocument/2006/relationships/slide" Target="/ppt/slides/slide3.xml" Id="R48c99bbe93a34de3" /><Relationship Type="http://schemas.openxmlformats.org/officeDocument/2006/relationships/slide" Target="/ppt/slides/slide4.xml" Id="Rccc916d14cab4ce4" /><Relationship Type="http://schemas.openxmlformats.org/officeDocument/2006/relationships/slide" Target="/ppt/slides/slide5.xml" Id="R320352dcd3a4482c" /><Relationship Type="http://schemas.openxmlformats.org/officeDocument/2006/relationships/slide" Target="/ppt/slides/slide6.xml" Id="Rc1933f10b6814cc1" /><Relationship Type="http://schemas.openxmlformats.org/officeDocument/2006/relationships/slide" Target="/ppt/slides/slide7.xml" Id="R15f46d4d3d95424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34257aab295465f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3c8431ca6ec4643" /><Relationship Type="http://schemas.openxmlformats.org/officeDocument/2006/relationships/notesMaster" Target="/ppt/notesMasters/notesMaster1.xml" Id="Ra228b5a71ae344c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32c7c3a16a340c6" /><Relationship Type="http://schemas.openxmlformats.org/officeDocument/2006/relationships/notesMaster" Target="/ppt/notesMasters/notesMaster1.xml" Id="R63d5a2e914b8416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9d81e9cff8994c12" /><Relationship Type="http://schemas.openxmlformats.org/officeDocument/2006/relationships/notesMaster" Target="/ppt/notesMasters/notesMaster1.xml" Id="Rbfe49c743c604af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73c1191926e4c0c" /><Relationship Type="http://schemas.openxmlformats.org/officeDocument/2006/relationships/notesMaster" Target="/ppt/notesMasters/notesMaster1.xml" Id="Ra3512d957bcb41c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1d2b0a91aa44f3c" /><Relationship Type="http://schemas.openxmlformats.org/officeDocument/2006/relationships/notesMaster" Target="/ppt/notesMasters/notesMaster1.xml" Id="R6f6931069b9f4be4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e6de27c4dad4e70" /><Relationship Type="http://schemas.openxmlformats.org/officeDocument/2006/relationships/notesMaster" Target="/ppt/notesMasters/notesMaster1.xml" Id="Rdf2a57cad21146e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0c7ffd57f534eb2" /><Relationship Type="http://schemas.openxmlformats.org/officeDocument/2006/relationships/notesMaster" Target="/ppt/notesMasters/notesMaster1.xml" Id="Rae944a90a6e84e9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04dba2ca55844a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45147f9178d4a59" /><Relationship Type="http://schemas.openxmlformats.org/officeDocument/2006/relationships/slideLayout" Target="/ppt/slideLayouts/slideLayout1.xml" Id="Ra68e5e0c25eb47b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68e5e0c25eb47b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55bee969064118" /><Relationship Type="http://schemas.openxmlformats.org/officeDocument/2006/relationships/notesSlide" Target="/ppt/notesSlides/notesSlide1.xml" Id="R6a4966cedba8446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cf66e1be7e4802" /><Relationship Type="http://schemas.openxmlformats.org/officeDocument/2006/relationships/notesSlide" Target="/ppt/notesSlides/notesSlide2.xml" Id="R70b2055a126f4be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f0cf1df78a46c5" /><Relationship Type="http://schemas.openxmlformats.org/officeDocument/2006/relationships/notesSlide" Target="/ppt/notesSlides/notesSlide3.xml" Id="R6109ea26c8d0489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2ff71479dc4149" /><Relationship Type="http://schemas.openxmlformats.org/officeDocument/2006/relationships/chart" Target="/ppt/slides/charts/chart1.xml" Id="R9d21e7d93a5b4e3a" /><Relationship Type="http://schemas.openxmlformats.org/officeDocument/2006/relationships/notesSlide" Target="/ppt/notesSlides/notesSlide4.xml" Id="R2b5edfda338748e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09b818c7284cf7" /><Relationship Type="http://schemas.openxmlformats.org/officeDocument/2006/relationships/notesSlide" Target="/ppt/notesSlides/notesSlide5.xml" Id="R4fec6a882b9f423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a867596ea94656" /><Relationship Type="http://schemas.openxmlformats.org/officeDocument/2006/relationships/notesSlide" Target="/ppt/notesSlides/notesSlide6.xml" Id="R5b0c772fa40a48d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baaec24eb145df" /><Relationship Type="http://schemas.openxmlformats.org/officeDocument/2006/relationships/notesSlide" Target="/ppt/notesSlides/notesSlide7.xml" Id="R2f4affa887df4753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E120869-DFE6-4C06-B834-FBA49B25F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F29BA5E-2B6E-48F3-9840-8F5918D709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A38580C-C602-4DB8-A084-0A9AB386E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ملف أعمال احترافي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DEAEFCD-24FA-4390-8A71-2C3213927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5E4A8C4-942F-4941-8DDE-910115DA3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81DB3B8-47BD-4C72-A8A4-7B02463B21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0F9BA0C-046D-4388-A749-C9ECA7E136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78563756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72A4DCA-41EE-49B3-A611-546C24496B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118E29F-510D-4029-8BA2-B85C5FBB35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28CBF08-F6AD-479E-A8AF-9D2E0E8E41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76EC738-CBC2-4B97-A244-3FE9EAF60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A1B8A55-E899-48F3-8FDB-CB1113608B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A63759A-A928-4BF9-992F-AF696E98B2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2A7F2C4-4CA1-4F7A-8BB6-F71FDD262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9E4BB0D-0624-45FC-9FE6-2C84EB286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ECD807B-5DCC-4965-AB37-F5E6384FE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139A0A5-8CD0-41ED-9008-0588C6F90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3797F54-FE57-4EE2-9B02-79E8A5923B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56C1D2A-58FF-41C4-A4CC-33D03046F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E3B2E13-EC76-47D8-8E84-852E96BB7F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2F55AB4-1C90-49B6-9E0D-7C6DA2000F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97303223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1640F5A-58E6-4ED6-83C4-C0317115DA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10E545D-0ECE-4867-8E72-13951F4C79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70F1D3A-4332-4B98-AD08-6D42255007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FEE8392-CC45-49C8-AAE1-A31E8ED9B2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B979003-230A-4B3D-9428-A4859EB196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BC65543-BBF6-4843-A331-2D025A46CF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F6F3F7A-FD24-4FED-B289-27D67C420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1D2382D-FADA-44F7-92F2-80C0CAAAB0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55D19C7-3022-4CBD-B7F4-1138BE9CB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840A045-7D87-4983-A9EB-C4477C6989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F42F61D-DD00-43CF-BF5B-E0E0766839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367266D-9A3B-4CAC-ACAF-A7B7EC3DB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5733482-B23E-49BE-AE81-962D1EDBD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7A008C4-76A8-44EC-ABE4-F99880993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213B9F5-D020-4C9A-8BC0-8AB93E0A7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B656EB3-3C2C-4950-B0FC-8618083109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76070461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4A6A193-3F5B-41FB-A2A9-79CB3A5F1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3482793-C396-4C53-B196-7920380EE9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80F42AA-AC4A-4154-B35A-E88CBA493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CC45DFB-3A41-4629-83EB-DEEEDA23F2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5526A2F-B84E-4313-811A-A802B995B6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40E0841-2A2E-42CB-9CF2-B5C82399E4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d21e7d93a5b4e3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F8E3B46-C983-4146-893A-98D8FCE55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1734648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17656CC-B147-44B6-94D6-1C17268BA8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193E13B-D2BC-44FA-B44A-9F63C8059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57392B1-8F5D-43D2-B7DB-C46DEA165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56A8C04-40DC-4821-ACA9-290010FF8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867CF39-EE7B-4600-9719-240A6D14AB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929B593-B041-42B0-B2C6-60BB8477B6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5397D0A-FBA3-4C74-AC50-FDA83841FB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99CF0CF-61A3-4AA1-BB35-A10CE5CA50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945CA63-B927-444F-9243-7882098D50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CFE82CB-3853-4E0A-9875-318C46B21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B7A3858-581B-4103-8363-6C72C4D631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2BB827B-9181-41C5-A884-E4E29DB7B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1ABFED8-2CE3-4C03-82DC-B0DDDE021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607FEA-2E3B-4B9C-BBCB-5C3E70C4E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CCEDA38-4970-4FD9-8973-055290DF9F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8ACE2B8-9A5F-4F4F-9C5A-869BCD68E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4A29EF5-3231-4AF4-9D1A-0791CB834A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0907A6D-CA23-434D-83F0-6544FF533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8E60204-47B4-48FB-BA5D-900F674B01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115682376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3AE1899-B393-4EE6-8E3E-0AF830CE7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2FFB6A2-0E9D-4296-881B-84F6A2F321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14864C8-7A91-43F9-BDED-32180A29E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03D3A3F-F7CD-44CC-92B2-5561480EE8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0B8F8B0-A1C0-455C-8F22-281C426DC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05E19C6-BB2D-4CDC-BF0C-095ED4324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CB78194-5F73-44FD-959B-5A9A24644A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B8257AD-73A9-4090-A3A3-C7A387FF6B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C74B8D4-1893-48C4-8FD9-00E3B4065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EB1221A-A0FC-43CC-AEFD-7E0EDD27DE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5793577-A3AE-4717-88CC-22F16901A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B537FD4-0CC6-443E-9592-D213146D7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86506F5-5782-48EF-B65C-309D52816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4A203FA-A3AE-41BD-B46E-3D4219A00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D11B7AA-99D9-4241-B846-3A3D0EC9C0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DC36FFC-A195-41B9-B71D-5D1D452EB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BAE4B18-D5AD-4849-9681-8DB31D3F84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3D494FF-CC01-44E3-9A6F-5389E33D2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00D9746-A1A4-47B7-8B9D-242F11C1B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A0A97E8-BF2D-44EC-A537-4D9530824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104927000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52BA04D-6FF5-4243-B2AC-C451004190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E49F7E3-97F1-4E82-85F2-076B68D53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3303B67-4AEE-415E-BBD2-0DD4D448F3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84B3D9D-9F98-4E95-BFC3-583438302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DB5DC0F-C456-43F5-83FC-CA15AED391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3F6E2A3-5084-489C-BE47-24715EFEAB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DE3A6DC-5729-4654-B15F-7C02E45241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359EB52-0CFB-4B5F-9787-ACCBED502E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5B887E-775F-4664-B178-F8F322C25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93400FC-0CEC-49E5-A0E7-9B093B8E4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CFB1ED4-F6E7-4AB8-9474-CE2120AF6D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F759162-6DB4-469F-8A2D-F7E39033F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AD860A9-A33B-4B5F-9F8A-99CB618FAC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62469190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2026-09-07T07:22:09.2870000Z</dcterms:created>
  <dcterms:modified xsi:type="dcterms:W3CDTF">2026-09-07T07:22:09.2870000Z</dcterms:modified>
</coreProperties>
</file>