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slides/charts/chart1.xml" ContentType="application/vnd.openxmlformats-officedocument.drawingml.chart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f0668f8bea614b29" /><Relationship Type="http://schemas.openxmlformats.org/officeDocument/2006/relationships/extended-properties" Target="/docProps/app.xml" Id="R160d607039ae41ce" /><Relationship Type="http://schemas.openxmlformats.org/officeDocument/2006/relationships/officeDocument" Target="/ppt/presentation.xml" Id="R1e2fa8fb62c547a1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3a2263c16eba4209"/>
  </p:sldMasterIdLst>
  <p:notesMasterIdLst>
    <p:notesMasterId xmlns:r="http://schemas.openxmlformats.org/officeDocument/2006/relationships" r:id="Rb80b8816831d4fad"/>
  </p:notesMasterIdLst>
  <p:sldIdLst>
    <p:sldId xmlns:r="http://schemas.openxmlformats.org/officeDocument/2006/relationships" id="256" r:id="R76533cbe433843de"/>
    <p:sldId xmlns:r="http://schemas.openxmlformats.org/officeDocument/2006/relationships" id="257" r:id="R4c50b4efca504194"/>
    <p:sldId xmlns:r="http://schemas.openxmlformats.org/officeDocument/2006/relationships" id="258" r:id="Rb8b4651a70cd4ab5"/>
    <p:sldId xmlns:r="http://schemas.openxmlformats.org/officeDocument/2006/relationships" id="259" r:id="Ra12a53802bcf41e6"/>
    <p:sldId xmlns:r="http://schemas.openxmlformats.org/officeDocument/2006/relationships" id="260" r:id="R086d4c62843842bd"/>
    <p:sldId xmlns:r="http://schemas.openxmlformats.org/officeDocument/2006/relationships" id="261" r:id="R370d420305e341c6"/>
    <p:sldId xmlns:r="http://schemas.openxmlformats.org/officeDocument/2006/relationships" id="262" r:id="R0b7a0e0e4a554191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dbabde23f757403b" /><Relationship Type="http://schemas.openxmlformats.org/officeDocument/2006/relationships/slideMaster" Target="/ppt/slideMasters/slideMaster1.xml" Id="R3a2263c16eba4209" /><Relationship Type="http://schemas.openxmlformats.org/officeDocument/2006/relationships/notesMaster" Target="/ppt/notesMasters/notesMaster1.xml" Id="Rb80b8816831d4fad" /><Relationship Type="http://schemas.openxmlformats.org/officeDocument/2006/relationships/presProps" Target="/ppt/presProps.xml" Id="R904c89d6d4ea4711" /><Relationship Type="http://schemas.openxmlformats.org/officeDocument/2006/relationships/tableStyles" Target="/ppt/tableStyles.xml" Id="Rcf112892952a4480" /><Relationship Type="http://schemas.openxmlformats.org/officeDocument/2006/relationships/slide" Target="/ppt/slides/slide1.xml" Id="R76533cbe433843de" /><Relationship Type="http://schemas.openxmlformats.org/officeDocument/2006/relationships/slide" Target="/ppt/slides/slide2.xml" Id="R4c50b4efca504194" /><Relationship Type="http://schemas.openxmlformats.org/officeDocument/2006/relationships/slide" Target="/ppt/slides/slide3.xml" Id="Rb8b4651a70cd4ab5" /><Relationship Type="http://schemas.openxmlformats.org/officeDocument/2006/relationships/slide" Target="/ppt/slides/slide4.xml" Id="Ra12a53802bcf41e6" /><Relationship Type="http://schemas.openxmlformats.org/officeDocument/2006/relationships/slide" Target="/ppt/slides/slide5.xml" Id="R086d4c62843842bd" /><Relationship Type="http://schemas.openxmlformats.org/officeDocument/2006/relationships/slide" Target="/ppt/slides/slide6.xml" Id="R370d420305e341c6" /><Relationship Type="http://schemas.openxmlformats.org/officeDocument/2006/relationships/slide" Target="/ppt/slides/slide7.xml" Id="R0b7a0e0e4a554191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f11828a78ac34e97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88a8f821f87e4571" /><Relationship Type="http://schemas.openxmlformats.org/officeDocument/2006/relationships/notesMaster" Target="/ppt/notesMasters/notesMaster1.xml" Id="R148fd112b20344cf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be5281c452164989" /><Relationship Type="http://schemas.openxmlformats.org/officeDocument/2006/relationships/notesMaster" Target="/ppt/notesMasters/notesMaster1.xml" Id="Rc4cbfcb3acc34ec3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c8e8b6541b6149a2" /><Relationship Type="http://schemas.openxmlformats.org/officeDocument/2006/relationships/notesMaster" Target="/ppt/notesMasters/notesMaster1.xml" Id="R357a12bef6ec438c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c59f535a8a5b4e92" /><Relationship Type="http://schemas.openxmlformats.org/officeDocument/2006/relationships/notesMaster" Target="/ppt/notesMasters/notesMaster1.xml" Id="Rba4d472a93a345c4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54681960de334e14" /><Relationship Type="http://schemas.openxmlformats.org/officeDocument/2006/relationships/notesMaster" Target="/ppt/notesMasters/notesMaster1.xml" Id="R95847f081a01483d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6c1a828d79b54ca1" /><Relationship Type="http://schemas.openxmlformats.org/officeDocument/2006/relationships/notesMaster" Target="/ppt/notesMasters/notesMaster1.xml" Id="R2e46bf54200f48b2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b351ad1d051849a9" /><Relationship Type="http://schemas.openxmlformats.org/officeDocument/2006/relationships/notesMaster" Target="/ppt/notesMasters/notesMaster1.xml" Id="R9f9ed03b618c44d6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4626f93087f740ae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f778f51583fa40f2" /><Relationship Type="http://schemas.openxmlformats.org/officeDocument/2006/relationships/slideLayout" Target="/ppt/slideLayouts/slideLayout1.xml" Id="Reff920d59fcb4162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eff920d59fcb4162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3f85cc087dd4a1a" /><Relationship Type="http://schemas.openxmlformats.org/officeDocument/2006/relationships/notesSlide" Target="/ppt/notesSlides/notesSlide1.xml" Id="R32a2314f34774a3f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443bb14c4744e9e" /><Relationship Type="http://schemas.openxmlformats.org/officeDocument/2006/relationships/notesSlide" Target="/ppt/notesSlides/notesSlide2.xml" Id="R16b45d2601f844a2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8c6c2a81ef848fa" /><Relationship Type="http://schemas.openxmlformats.org/officeDocument/2006/relationships/notesSlide" Target="/ppt/notesSlides/notesSlide3.xml" Id="R3f2451a733f344b5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adf2bc564b64247" /><Relationship Type="http://schemas.openxmlformats.org/officeDocument/2006/relationships/chart" Target="/ppt/slides/charts/chart1.xml" Id="R9ebed96b3c53427a" /><Relationship Type="http://schemas.openxmlformats.org/officeDocument/2006/relationships/notesSlide" Target="/ppt/notesSlides/notesSlide4.xml" Id="Rca7963531a9242b7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b4d592fee91432b" /><Relationship Type="http://schemas.openxmlformats.org/officeDocument/2006/relationships/notesSlide" Target="/ppt/notesSlides/notesSlide5.xml" Id="R599330009ded462c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196163d7995455f" /><Relationship Type="http://schemas.openxmlformats.org/officeDocument/2006/relationships/notesSlide" Target="/ppt/notesSlides/notesSlide6.xml" Id="Ra083aafbbf784efc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99110b2ffa04af5" /><Relationship Type="http://schemas.openxmlformats.org/officeDocument/2006/relationships/notesSlide" Target="/ppt/notesSlides/notesSlide7.xml" Id="R2705481fc0264825" /></Relationships>
</file>

<file path=ppt/slides/charts/chart1.xml><?xml version="1.0" encoding="utf-8"?>
<c:chartSpace xmlns:c="http://schemas.openxmlformats.org/drawingml/2006/chart">
  <c:lang val="en-US"/>
  <c:chart>
    <c:plotArea>
      <c:barChart>
        <c:barDir val="col"/>
        <c:varyColors val="0"/>
        <c:ser>
          <c:idx val="0"/>
          <c:order val="0"/>
          <c:tx>
            <c:v>Indicateur</c:v>
          </c:tx>
          <c:spPr>
            <a:solidFill xmlns:a="http://schemas.openxmlformats.org/drawingml/2006/main">
              <a:srgbClr val="2D6CDF"/>
            </a:solidFill>
          </c:spPr>
          <c:cat>
            <c:strLit>
              <c:ptCount val="4"/>
              <c:pt idx="0">
                <c:v>A</c:v>
              </c:pt>
              <c:pt idx="1">
                <c:v>B</c:v>
              </c:pt>
              <c:pt idx="2">
                <c:v>C</c:v>
              </c:pt>
              <c:pt idx="3">
                <c:v>D</c:v>
              </c:pt>
            </c:strLit>
          </c:cat>
          <c:val>
            <c:numLit>
              <c:formatCode>General</c:formatCode>
              <c:ptCount val="4"/>
              <c:pt idx="0">
                <c:v>42</c:v>
              </c:pt>
              <c:pt idx="1">
                <c:v>68</c:v>
              </c:pt>
              <c:pt idx="2">
                <c:v>55</c:v>
              </c:pt>
              <c:pt idx="3">
                <c:v>82</c:v>
              </c:pt>
            </c:numLit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axId val="48650112"/>
        <c:axId val="48672768"/>
      </c:barChart>
      <c:catAx>
        <c:axId val="48650112"/>
        <c:scaling>
          <c:orientation val="minMax"/>
        </c:scaling>
        <c:delete val="0"/>
        <c:axPos val="b"/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72768"/>
      </c:catAx>
      <c:valAx>
        <c:axId val="48672768"/>
        <c:scaling>
          <c:orientation val="minMax"/>
        </c:scaling>
        <c:delete val="0"/>
        <c:axPos val="l"/>
        <c:majorGridlines>
          <c:spPr>
            <a:ln xmlns:a="http://schemas.openxmlformats.org/drawingml/2006/main" w="9525">
              <a:solidFill>
                <a:srgbClr val="D7E1EE"/>
              </a:solidFill>
              <a:prstDash val="solid"/>
            </a:ln>
          </c:spPr>
        </c:majorGridlines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50112"/>
        <c:crossBetween val="between"/>
      </c:valAx>
    </c:plotArea>
    <c:plotVisOnly val="1"/>
  </c:chart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3545F275-46B0-481E-A42F-B1CFC2BAC8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714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5FB15AE8-4AB1-418B-BA96-ECB79B9091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6096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8CC8FF"/>
                </a:solidFill>
              </a:defRPr>
            </a:pPr>
            <a:r>
              <a:rPr sz="1050" b="1">
                <a:solidFill>
                  <a:srgbClr val="8CC8FF"/>
                </a:solidFill>
              </a:rPr>
              <a:t>PRÉSENTATION MODIFIABLE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653C9468-F127-47B5-9769-B480E30CC3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714500"/>
            <a:ext cx="9906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4200" b="1">
                <a:solidFill>
                  <a:srgbClr val="FFFFFF"/>
                </a:solidFill>
              </a:defRPr>
            </a:pPr>
            <a:r>
              <a:rPr sz="4200" b="1">
                <a:solidFill>
                  <a:srgbClr val="FFFFFF"/>
                </a:solidFill>
              </a:rPr>
              <a:t>Présentation de portfolio professionnel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7B018B9F-1FD9-4C38-A12E-9BEF5DCC81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714750"/>
            <a:ext cx="9906000" cy="809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0">
                <a:solidFill>
                  <a:srgbClr val="D8E7F8"/>
                </a:solidFill>
              </a:defRPr>
            </a:pPr>
            <a:r>
              <a:rPr sz="1800" b="0">
                <a:solidFill>
                  <a:srgbClr val="D8E7F8"/>
                </a:solidFill>
              </a:rPr>
              <a:t>Une structure pratique pour des décisions claires et une communication professionnelle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F40274F9-285B-4E63-BF24-1234430DF9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05500"/>
            <a:ext cx="4000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FFFFFF"/>
                </a:solidFill>
              </a:defRPr>
            </a:pPr>
            <a:r>
              <a:rPr sz="1200" b="1">
                <a:solidFill>
                  <a:srgbClr val="FFFFFF"/>
                </a:solidFill>
              </a:rPr>
              <a:t>OFFICE TEMPLATES HUB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76BA22FF-F0CB-4B43-93A0-2AA1DFD00E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0" y="5143500"/>
            <a:ext cx="1619250" cy="1047750"/>
          </a:xfrm>
          <a:prstGeom xmlns:a="http://schemas.openxmlformats.org/drawingml/2006/main" prst="roundRect">
            <a:avLst>
              <a:gd name="adj" fmla="val 14545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A029B40A-7334-443B-A801-B79B72F0FB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58375" y="5400675"/>
            <a:ext cx="1333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100%</a:t>
            </a:r>
          </a:p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EDITABLE</a:t>
            </a:r>
          </a:p>
        </p:txBody>
      </p:sp>
    </p:spTree>
    <p:extLst>
      <p:ext uri="{BB962C8B-B14F-4D97-AF65-F5344CB8AC3E}">
        <p14:creationId xmlns:p14="http://schemas.microsoft.com/office/powerpoint/2010/main" val="1962671547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DBA0D948-C866-4CC2-9869-8F6F23B9E4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Synthèse exécutive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ED6FD3BD-AC8A-4C7E-B3EC-E3615BA7DE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02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A0C81002-6C66-4E4D-B635-08B4AE4353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EE64A43B-3F08-4EA7-BEC2-629EDC0E8A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Modèle gratuit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532CA3C2-9A0B-44EF-90D3-08A832327B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81125"/>
            <a:ext cx="10668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5F6B7A"/>
                </a:solidFill>
              </a:defRPr>
            </a:pPr>
            <a:r>
              <a:rPr sz="1500" b="0">
                <a:solidFill>
                  <a:srgbClr val="5F6B7A"/>
                </a:solidFill>
              </a:rPr>
              <a:t>Remplacez le contenu d’exemple par vos informations. Tous les textes, graphiques et formes restent modifiables.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CB278C36-3CD1-455C-AD85-B3CD578D2D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13CB571B-7C3A-443E-91CC-7B3484167B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Contexte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7D527BB6-9E00-4C98-8AC1-64CA10C3E2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Ajoutez la situation, le public et la raison de cette présentation.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496634A6-58FF-4FCF-A7D8-3D9EE862A9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EAF2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8968B5E3-0506-4031-99FC-9491A6DB9A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Objectif principal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8BF00A14-9734-4956-ACBB-5CAA6ABEB5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Indiquez le résultat que cette présentation doit permettre.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AE012D04-DA56-44E9-9C9E-DE19DAA848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867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80967112-BC5E-4142-8E9A-D3C9BB364A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Décision requise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1DED8B75-7389-44AE-BDE9-631E1B3307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Décrivez la validation, le choix ou l’engagement requis.</a:t>
            </a:r>
          </a:p>
        </p:txBody>
      </p:sp>
    </p:spTree>
    <p:extLst>
      <p:ext uri="{BB962C8B-B14F-4D97-AF65-F5344CB8AC3E}">
        <p14:creationId xmlns:p14="http://schemas.microsoft.com/office/powerpoint/2010/main" val="1489992445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5905ABBB-B348-4666-9A05-982DEE5338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Objectifs et critères de réussite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0DF05791-938D-4393-8C54-C4AED2D4BF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03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0883C674-4899-41F6-9009-8E56B3A0A0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E5DA767C-E6C6-4535-B288-407CF57953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Modèle gratuit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17B714DD-7C5B-4516-95C6-82DE48022E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61925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01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9C34D066-4DF8-420C-8EF8-8487A6C850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161925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Objectif principal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35CAB6E4-9894-49A6-A8FE-BC76BA084A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204787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Résultat précis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28D11755-A6B1-483A-AE30-C08EC1F5B9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80975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3041343F-783E-4CC0-A062-5054FFBC04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000375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02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70EFB693-5205-42E9-9F48-D835A9E330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000375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Critère de réussite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92B5437D-328A-43F8-926A-096F927320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429000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Mesure de la progression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E33B356D-71EB-4194-9DBA-04144E5B0C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190875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66CC711F-B683-4786-BCA9-C44509B5C1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38150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03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A3E567F0-2637-457D-A3E1-7BFE7B1402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38150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Responsable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4396D13A-B220-42F9-9277-0755B07ADA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81012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Rôle responsable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3051E7E4-29E9-45D9-B3EC-18E80CE9D2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457200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7A00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1430050545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60CC0A3C-3709-49D9-8BED-E3289AB499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Preuves et enseignements clés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76654670-FB73-4D09-BEF2-D902C9A7AD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04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080B0F99-F43F-43A5-AF49-92E59F9CE3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AFEA7D6C-8F93-4304-A3C2-B20D04EAA1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Modèle gratuit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F49538F6-CBF9-4473-AC20-0EBA625FC8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3714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2D6CDF"/>
                </a:solidFill>
              </a:defRPr>
            </a:pPr>
            <a:r>
              <a:rPr sz="1800" b="1">
                <a:solidFill>
                  <a:srgbClr val="2D6CDF"/>
                </a:solidFill>
              </a:rPr>
              <a:t>Enseignement clé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02686DA2-8224-4FF2-B7C4-FD20DC922E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952625"/>
            <a:ext cx="419100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172033"/>
                </a:solidFill>
              </a:defRPr>
            </a:pPr>
            <a:r>
              <a:rPr sz="1650" b="0">
                <a:solidFill>
                  <a:srgbClr val="172033"/>
                </a:solidFill>
              </a:rPr>
              <a:t>Résumez les preuves essentielles et expliquez leur importance.</a:t>
            </a:r>
          </a:p>
        </p:txBody>
      </p:sp>
      <p:graphicFrame>
        <p:nvGraphicFramePr>
          <p:cNvPr id="15" name="Chart"/>
          <p:cNvGraphicFramePr/>
          <p:nvPr/>
        </p:nvGraphicFramePr>
        <p:xfrm>
          <a:off xmlns:a="http://schemas.openxmlformats.org/drawingml/2006/main" x="5524500" y="1571625"/>
          <a:ext xmlns:a="http://schemas.openxmlformats.org/drawingml/2006/main" cx="5524500" cy="3429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9ebed96b3c53427a"/>
          </a:graphicData>
        </a:graphic>
      </p:graphicFrame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A59EF79D-5353-439C-B742-E31B4A1207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0" y="5191125"/>
            <a:ext cx="5524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5F6B7A"/>
                </a:solidFill>
              </a:defRPr>
            </a:pPr>
            <a:r>
              <a:rPr sz="1125" b="0">
                <a:solidFill>
                  <a:srgbClr val="5F6B7A"/>
                </a:solidFill>
              </a:rPr>
              <a:t>Remplacez les valeurs d’exemple par des données vérifiées.</a:t>
            </a:r>
          </a:p>
        </p:txBody>
      </p:sp>
    </p:spTree>
    <p:extLst>
      <p:ext uri="{BB962C8B-B14F-4D97-AF65-F5344CB8AC3E}">
        <p14:creationId xmlns:p14="http://schemas.microsoft.com/office/powerpoint/2010/main" val="268850747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A92884DB-DE9B-4AD4-B116-542AADF662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Approche et calendrier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7C1E0E14-AB1A-4203-90E3-6633996747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05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5C6334AD-1FC9-4C3E-89C0-BFBF883DB3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D5F1F10A-CF00-4F20-8EA5-53C8B81157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Modèle gratuit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C2171AD5-4289-4B48-9701-8F0ED7B1F5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336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997E62BC-9AD9-496B-979A-4837082DA9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ABE79CAD-9623-4817-89DE-7B1358A623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1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2F6D0D52-F4AC-4974-A171-ACA19B71B1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Contexte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340C6920-AFF1-4EA0-85AE-52BED83DFB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0537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FEA1D34F-9F4C-41DC-8799-A6FF03ECB1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157941A1-45C7-4E39-8FED-963545D79F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2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4BA75655-B2AF-4A35-BD18-5BA69B62F1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813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Objectifs et critères de réussite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2EF9A1A8-7E1B-4F04-90F6-2E14C0666C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771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3F219D71-5753-44F3-87E2-6CE72238C5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3AF1E7F5-3FEE-40AD-89B2-1FA5BB9600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3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C95DCB77-1937-46B7-8DAD-C96F5E080E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531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Plan d’action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B10C4FCE-387C-4885-8FF7-D02AF2062C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677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DEEE2996-41A6-40D5-A81B-A85596CB0E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FFFFFF"/>
                </a:solidFill>
              </a:defRPr>
            </a:pPr>
            <a:r>
              <a:rPr sz="2100" b="1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45CE8F04-326B-4A95-A188-B03B6227DF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248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Décisions et prochaines étapes</a:t>
            </a:r>
          </a:p>
        </p:txBody>
      </p:sp>
    </p:spTree>
    <p:extLst>
      <p:ext uri="{BB962C8B-B14F-4D97-AF65-F5344CB8AC3E}">
        <p14:creationId xmlns:p14="http://schemas.microsoft.com/office/powerpoint/2010/main" val="287143690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0A81EF45-603A-4EB0-9FA0-9AB70BE580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Risques et réponses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DFA99E05-F50A-4800-94C8-8540B9A51C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06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6FA1F229-1ADF-4AEF-80A2-A16B150549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3FDA4799-6A67-4743-8453-5B7868E9A7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Modèle gratuit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3EADEBF5-53DC-46F8-9F1F-3C49F13F1F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571625"/>
            <a:ext cx="285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Risk / issue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1E621144-6F06-4FE5-AB5A-1BB0791BCC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1571625"/>
            <a:ext cx="2190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Impact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E48D558A-3A7E-4757-B5F1-D1A86CAAD1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571625"/>
            <a:ext cx="4762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Response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DC74FCE4-01E9-4117-8824-D66A37DBE7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10572750" cy="619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2355B"/>
          </a:solidFill>
          <a:ln xmlns:a="http://schemas.openxmlformats.org/drawingml/2006/main" w="0">
            <a:solidFill>
              <a:srgbClr val="12355B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2FC66C17-DDA7-4A89-8A25-075041FB40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14312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F953DE19-3662-4265-A6BB-7189C5DC69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38125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Risque ou contrainte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DEA9CD8D-7A32-459F-B3E9-D65C260EB2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238125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4668291B-6D8B-46F5-8B64-78CF3FC022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238125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Réponse et responsable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576B263A-7DAF-4C36-A557-BCBFF94AB5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238500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2F6FB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BAFE71E8-540B-4D83-B78F-45901E665D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476625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Dépendance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81E4ED7A-F706-4423-BFA7-70E7D55E8D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3476625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552D1813-1598-40FC-9C21-2C7E2453F7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3476625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Réponse et responsable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4B788DD9-1327-4AFF-8ACB-2D7FE384F5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3387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FC9CADFF-BA34-4DBE-8E15-3B39356647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57200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Hypothèse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23BEA897-7A01-4051-A05D-3A4DBDF7A7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457200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3F6CD420-1630-4008-98D9-087C4FC96B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457200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Action de validation</a:t>
            </a:r>
          </a:p>
        </p:txBody>
      </p:sp>
    </p:spTree>
    <p:extLst>
      <p:ext uri="{BB962C8B-B14F-4D97-AF65-F5344CB8AC3E}">
        <p14:creationId xmlns:p14="http://schemas.microsoft.com/office/powerpoint/2010/main" val="544901319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D91B0059-178A-4F89-B778-044C7B0F95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9334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FFFFFF"/>
                </a:solidFill>
              </a:defRPr>
            </a:pPr>
            <a:r>
              <a:rPr sz="3000" b="1">
                <a:solidFill>
                  <a:srgbClr val="FFFFFF"/>
                </a:solidFill>
              </a:rPr>
              <a:t>Décisions et prochaines étapes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0961DA1A-817A-4501-940D-14C49D9582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666875"/>
            <a:ext cx="4000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8CC8FF"/>
                </a:solidFill>
              </a:defRPr>
            </a:pPr>
            <a:r>
              <a:rPr sz="1800" b="1">
                <a:solidFill>
                  <a:srgbClr val="8CC8FF"/>
                </a:solidFill>
              </a:rPr>
              <a:t>Décision requise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7F0B1B11-0F5A-482E-B091-4DDFEB7303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190750"/>
            <a:ext cx="6477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75" b="0">
                <a:solidFill>
                  <a:srgbClr val="FFFFFF"/>
                </a:solidFill>
              </a:defRPr>
            </a:pPr>
            <a:r>
              <a:rPr sz="1875" b="0">
                <a:solidFill>
                  <a:srgbClr val="FFFFFF"/>
                </a:solidFill>
              </a:rPr>
              <a:t>Rédigez précisément la décision ou validation requise.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157F792F-E6BF-4C52-981F-22FC48541F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2D6CDF"/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EEC00ACF-966E-4CC2-8D80-E466C4B213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Action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D1F40D02-D902-4C3F-A5C0-A5DC498383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Prochaine action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D884D620-1491-4249-95E6-612D717D47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52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5A469F26-E2AB-4496-892B-7627D00A71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Responsable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9112D869-94CB-4CE1-9C1C-E4A5EA81EE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Nom / fonction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54A42D9D-3028-4F86-AB15-E4B616F478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81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BC8C33D5-2EB5-408C-A759-FB754BBBB1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Échéance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D369DE14-AF12-47B2-9FF5-0B25CBEF97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AAAA-MM-JJ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06B71751-21AA-4EF4-817F-EA59599FBC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53125"/>
            <a:ext cx="4572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Prête à présenter</a:t>
            </a:r>
          </a:p>
        </p:txBody>
      </p:sp>
    </p:spTree>
    <p:extLst>
      <p:ext uri="{BB962C8B-B14F-4D97-AF65-F5344CB8AC3E}">
        <p14:creationId xmlns:p14="http://schemas.microsoft.com/office/powerpoint/2010/main" val="641944621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2026-09-07T07:22:09.9820000Z</dcterms:created>
  <dcterms:modified xsi:type="dcterms:W3CDTF">2026-09-07T07:22:09.9820000Z</dcterms:modified>
</coreProperties>
</file>