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834c6859f4a47a5" /><Relationship Type="http://schemas.openxmlformats.org/officeDocument/2006/relationships/extended-properties" Target="/docProps/app.xml" Id="Raad8092120094ae9" /><Relationship Type="http://schemas.openxmlformats.org/officeDocument/2006/relationships/officeDocument" Target="/ppt/presentation.xml" Id="Re60af01192084cb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6113853ff6a4e5c"/>
  </p:sldMasterIdLst>
  <p:notesMasterIdLst>
    <p:notesMasterId xmlns:r="http://schemas.openxmlformats.org/officeDocument/2006/relationships" r:id="Rc436119894fb48d6"/>
  </p:notesMasterIdLst>
  <p:sldIdLst>
    <p:sldId xmlns:r="http://schemas.openxmlformats.org/officeDocument/2006/relationships" id="256" r:id="Re6ad3138e78841df"/>
    <p:sldId xmlns:r="http://schemas.openxmlformats.org/officeDocument/2006/relationships" id="257" r:id="Rfc9801c6243644be"/>
    <p:sldId xmlns:r="http://schemas.openxmlformats.org/officeDocument/2006/relationships" id="258" r:id="Rfb6deef857604765"/>
    <p:sldId xmlns:r="http://schemas.openxmlformats.org/officeDocument/2006/relationships" id="259" r:id="R20dc452b40844b4e"/>
    <p:sldId xmlns:r="http://schemas.openxmlformats.org/officeDocument/2006/relationships" id="260" r:id="R0155b29b2b5e4ca2"/>
    <p:sldId xmlns:r="http://schemas.openxmlformats.org/officeDocument/2006/relationships" id="261" r:id="Re8bd114e1d10482d"/>
    <p:sldId xmlns:r="http://schemas.openxmlformats.org/officeDocument/2006/relationships" id="262" r:id="Rc82b89c065a948c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aff2e377c174b99" /><Relationship Type="http://schemas.openxmlformats.org/officeDocument/2006/relationships/slideMaster" Target="/ppt/slideMasters/slideMaster1.xml" Id="R96113853ff6a4e5c" /><Relationship Type="http://schemas.openxmlformats.org/officeDocument/2006/relationships/notesMaster" Target="/ppt/notesMasters/notesMaster1.xml" Id="Rc436119894fb48d6" /><Relationship Type="http://schemas.openxmlformats.org/officeDocument/2006/relationships/presProps" Target="/ppt/presProps.xml" Id="R8a4299f1802d45e4" /><Relationship Type="http://schemas.openxmlformats.org/officeDocument/2006/relationships/tableStyles" Target="/ppt/tableStyles.xml" Id="R5432903e35fe40ce" /><Relationship Type="http://schemas.openxmlformats.org/officeDocument/2006/relationships/slide" Target="/ppt/slides/slide1.xml" Id="Re6ad3138e78841df" /><Relationship Type="http://schemas.openxmlformats.org/officeDocument/2006/relationships/slide" Target="/ppt/slides/slide2.xml" Id="Rfc9801c6243644be" /><Relationship Type="http://schemas.openxmlformats.org/officeDocument/2006/relationships/slide" Target="/ppt/slides/slide3.xml" Id="Rfb6deef857604765" /><Relationship Type="http://schemas.openxmlformats.org/officeDocument/2006/relationships/slide" Target="/ppt/slides/slide4.xml" Id="R20dc452b40844b4e" /><Relationship Type="http://schemas.openxmlformats.org/officeDocument/2006/relationships/slide" Target="/ppt/slides/slide5.xml" Id="R0155b29b2b5e4ca2" /><Relationship Type="http://schemas.openxmlformats.org/officeDocument/2006/relationships/slide" Target="/ppt/slides/slide6.xml" Id="Re8bd114e1d10482d" /><Relationship Type="http://schemas.openxmlformats.org/officeDocument/2006/relationships/slide" Target="/ppt/slides/slide7.xml" Id="Rc82b89c065a948c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f2a87cf61474f3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1d8cdc95c9d430c" /><Relationship Type="http://schemas.openxmlformats.org/officeDocument/2006/relationships/notesMaster" Target="/ppt/notesMasters/notesMaster1.xml" Id="Rcf22b988b3c34fc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df30442bf7e4296" /><Relationship Type="http://schemas.openxmlformats.org/officeDocument/2006/relationships/notesMaster" Target="/ppt/notesMasters/notesMaster1.xml" Id="R561b53dbae2c450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8fb0283a5ce4245" /><Relationship Type="http://schemas.openxmlformats.org/officeDocument/2006/relationships/notesMaster" Target="/ppt/notesMasters/notesMaster1.xml" Id="R6c0c00b636d9434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a3af8a4b90440d4" /><Relationship Type="http://schemas.openxmlformats.org/officeDocument/2006/relationships/notesMaster" Target="/ppt/notesMasters/notesMaster1.xml" Id="R87b7044afe4543a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b84c844414948e7" /><Relationship Type="http://schemas.openxmlformats.org/officeDocument/2006/relationships/notesMaster" Target="/ppt/notesMasters/notesMaster1.xml" Id="R1aeb76bbdea2436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2c0e7d4e2694fde" /><Relationship Type="http://schemas.openxmlformats.org/officeDocument/2006/relationships/notesMaster" Target="/ppt/notesMasters/notesMaster1.xml" Id="R4c383eb22f704fb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a57ef70fbad4c9c" /><Relationship Type="http://schemas.openxmlformats.org/officeDocument/2006/relationships/notesMaster" Target="/ppt/notesMasters/notesMaster1.xml" Id="R526bfda023e641d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c93756130bf4a9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713d8c33bf04244" /><Relationship Type="http://schemas.openxmlformats.org/officeDocument/2006/relationships/slideLayout" Target="/ppt/slideLayouts/slideLayout1.xml" Id="R4d3ca75e53b0425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d3ca75e53b0425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af33857cfe447a" /><Relationship Type="http://schemas.openxmlformats.org/officeDocument/2006/relationships/notesSlide" Target="/ppt/notesSlides/notesSlide1.xml" Id="R64b5cdd965cb43b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b4ddc9d64f476b" /><Relationship Type="http://schemas.openxmlformats.org/officeDocument/2006/relationships/notesSlide" Target="/ppt/notesSlides/notesSlide2.xml" Id="R656a68c704bd423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cfc2a77b434449" /><Relationship Type="http://schemas.openxmlformats.org/officeDocument/2006/relationships/notesSlide" Target="/ppt/notesSlides/notesSlide3.xml" Id="Rc25fac34ab2f437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da777ea58c406a" /><Relationship Type="http://schemas.openxmlformats.org/officeDocument/2006/relationships/chart" Target="/ppt/slides/charts/chart1.xml" Id="R76d32f889a8b405b" /><Relationship Type="http://schemas.openxmlformats.org/officeDocument/2006/relationships/notesSlide" Target="/ppt/notesSlides/notesSlide4.xml" Id="R2af147f1ba1342b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51a93f26e44242" /><Relationship Type="http://schemas.openxmlformats.org/officeDocument/2006/relationships/notesSlide" Target="/ppt/notesSlides/notesSlide5.xml" Id="R68b75865bb25474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18237afb344be5" /><Relationship Type="http://schemas.openxmlformats.org/officeDocument/2006/relationships/notesSlide" Target="/ppt/notesSlides/notesSlide6.xml" Id="R3916b28e93ee4a9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73f749632849d2" /><Relationship Type="http://schemas.openxmlformats.org/officeDocument/2006/relationships/notesSlide" Target="/ppt/notesSlides/notesSlide7.xml" Id="R57acb7a99a9b4f40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6AC6400-015A-46C3-ACA3-533BE9971A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85B1FFF-7C69-4003-A551-0276B7F08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B4E4705-A51D-4F7E-BEF6-C1E6F9EC2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Professionelle Portfolio-Präsentation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84EA255-AC8A-4898-A40D-2D7396CE2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9E75EBD-DF78-483F-AD1E-628BB0BDC9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DEF2276-87F6-495D-82B3-AEA13D0C24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B8D22BD-FC9D-444D-9A73-3EE89836C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88036273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4D00913-D3CF-40E1-B603-8A992671B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B7F2151-042A-465E-BB30-36D953655C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51A7F71-DA18-4E11-9C03-258209605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E64D57C-320D-4CEE-B612-8323E556F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708F749-887C-4187-9A89-E54740DF6B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71AB8DF-54D5-4601-B7CB-68838B43C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9ABDAEB-FAF8-4D62-8B54-3ADC7ED5D5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2D5F2C8-38A7-4EDE-AE5E-3068514FE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610B0CA-C153-49D4-AF50-04F0E00B4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D942DA9-055E-478E-B27C-7E32856CE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FBDC20F-E66A-4B55-9EC7-32F9E546D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08B4268-6962-4580-BE47-514FB88C6A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72B56C2-9009-4527-8C6B-A82A4EA925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FB7F54C-B797-48CB-8BC6-F68AE2252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37812967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E4261DF-8E90-45E8-8555-BA5FB3B31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677FAFD-AEEF-4834-95C5-2DC977D6D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018C76B-C403-4F9A-8CDE-456F96B19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EFF14A9-8650-480F-89BD-2184EAF80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6EAFA9D-752D-4D20-82FA-4148D2CBBE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998781B-2735-4EC5-A854-43400B44F5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2AF43A0-9A95-4FB5-B22B-FA48E5922E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ADF29F6-C92F-4D84-A923-1A9266D2C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8E1FB0A-C666-4D1D-BF45-E346ABB34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AD037EE-3F15-498D-9296-F90A055586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6C7E5BA-186A-45D4-9201-CA7A3794B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342D47D-F973-46E3-BD08-0B3BDEA2A6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2788CF3-9720-46F9-AFE4-508A08D815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C3E4316-30FE-4604-BC3D-B366B8A26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5A9F98D-1303-44D5-9F63-D0D40D99D2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D3FC457-27D0-4AD0-B62E-449450845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57727743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8A214DC-8A27-4E6D-8E32-7107B5E19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A275E53-1C50-4C95-A658-708CD78A85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B91BF7A-64D1-4491-8737-F335BB24B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BF24E80-E8ED-4738-A62E-CAD13A0B43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309B825-A141-46DA-94D8-D111BD522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B656658-6D17-4743-87AF-A0008360C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6d32f889a8b405b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7824164-08D4-4C49-9710-08955CDC8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66126818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AE3682A-0876-43AC-9EFD-E5BCB696D3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CC8FCCB-DE00-419A-91E8-94AAF5BD0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3A65555-8BC3-4A9F-967A-2E87852A3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507FFE3-9E6A-4058-9D0B-EB5232C1D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6C8838E-A37E-4123-A735-2EF01F1BB1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1A54748-A00A-4DDC-A82B-A2242A9570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52D2706-0B90-4D67-9BAA-92AD920C3C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4EA2336-B8BB-400C-87F3-62C4AC669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40AC498-901B-45AB-BE2B-2EE121AAF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D09BACB-A041-4609-BD00-7C27FEBA80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DBD90A1-560F-4DA6-A240-7F9C839356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874099E-D1AC-4E3B-B78D-12AD925B5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14B0FC0-C151-4E68-A06B-153241E25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8B3B846-4F3D-4B45-9928-52CA817A25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F313338-FCD2-41CA-98C5-720A15F13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A9BA68F-FE1F-4B7C-BF5A-906C2FFE3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DD0BB9D-C14D-4678-B140-E8EF9DAF8D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C7C4D89-1510-489C-95E6-C0B44D998C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24B0600-688A-4B6F-8BB4-9959259565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141991982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BC2035D-849B-4240-A490-D2D4010180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16D5494-63D6-430C-86EB-F0F43B1EA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37E09E-A31D-470E-B591-178D8437A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8AF0E99-BF5F-420A-B64F-A1F894F6D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668B396-4FA7-460B-8F6E-2A4FE7244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3677958-9B5F-4592-9E0A-DAA68C78B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B949933-F5A1-4ECD-82CE-C9F250DA3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8B7929A-9F48-4EAF-94D8-6C1CBA7EE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BD3765B-39E6-447F-BCBF-95D04E58A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768AD3C-6D3F-40D6-97E1-9CD4DBD838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26BBD73-9A9A-4610-B85B-E68B3A8EA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4787EB-3E2B-4E3F-B050-2F451E149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8BE49B4-8F53-4D28-96F6-5A9CA1BD64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11D93BC-FF5B-47CF-871F-E82DD2382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5D7CD3D-7AC2-46C6-AAA5-2E35462C9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AA87E7D-A3C9-470A-8D01-58ADCAF32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26086FF-B102-431C-B4F8-22534B4F91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85C6732-511C-4123-BD1F-EF8E77EDEB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DC72BAC-F938-4A39-86C0-0ED03DE48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E6685A4-6A8A-4AFE-AFA7-85D2E0326E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5545943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E0A9E72-B4CD-4917-B135-C4BDBE9954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21A48B9-9B56-4810-98E1-E96B23522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92E201D-EE2D-49EB-A103-5D4E07CF8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1580DEE-C316-4409-97EA-96CBD83DE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77CB85B-B08E-4657-B03C-64346E4DE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A18A9F2-B342-4115-945F-0E3A7D6271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5B2D55B-4D92-4CC4-995E-098183F13B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AA959D4-1D70-4912-A52A-4130131A48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0D94F04-B4EB-4A70-B831-EEA141EDA9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E3F49C7-66AB-497C-8BFC-4F1CA3823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DBDF79D-2600-4CE6-9204-22B13F247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7A83A41-F961-42DB-B26B-3BD7975B1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F01B357-8D37-468A-B416-5AF4E6C5F6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210171810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2026-09-07T07:22:10.2270000Z</dcterms:created>
  <dcterms:modified xsi:type="dcterms:W3CDTF">2026-09-07T07:22:10.2270000Z</dcterms:modified>
</coreProperties>
</file>