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332d864be4f4df9" /><Relationship Type="http://schemas.openxmlformats.org/officeDocument/2006/relationships/extended-properties" Target="/docProps/app.xml" Id="R76c88646f78d47fe" /><Relationship Type="http://schemas.openxmlformats.org/officeDocument/2006/relationships/officeDocument" Target="/ppt/presentation.xml" Id="Rcdd6778153734a7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4d3c0618bc946bb"/>
  </p:sldMasterIdLst>
  <p:notesMasterIdLst>
    <p:notesMasterId xmlns:r="http://schemas.openxmlformats.org/officeDocument/2006/relationships" r:id="R5bdca23ee4054083"/>
  </p:notesMasterIdLst>
  <p:sldIdLst>
    <p:sldId xmlns:r="http://schemas.openxmlformats.org/officeDocument/2006/relationships" id="256" r:id="R7c5f6d9af0aa4393"/>
    <p:sldId xmlns:r="http://schemas.openxmlformats.org/officeDocument/2006/relationships" id="257" r:id="Rfbe7a0092381439e"/>
    <p:sldId xmlns:r="http://schemas.openxmlformats.org/officeDocument/2006/relationships" id="258" r:id="R1c8610918c2242f8"/>
    <p:sldId xmlns:r="http://schemas.openxmlformats.org/officeDocument/2006/relationships" id="259" r:id="R59d5f47ca0c74cb6"/>
    <p:sldId xmlns:r="http://schemas.openxmlformats.org/officeDocument/2006/relationships" id="260" r:id="Rdd4075a11c0e46ef"/>
    <p:sldId xmlns:r="http://schemas.openxmlformats.org/officeDocument/2006/relationships" id="261" r:id="R9602a289f4144e2f"/>
    <p:sldId xmlns:r="http://schemas.openxmlformats.org/officeDocument/2006/relationships" id="262" r:id="R6dc712287ff54b0c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47c669d09f84111" /><Relationship Type="http://schemas.openxmlformats.org/officeDocument/2006/relationships/slideMaster" Target="/ppt/slideMasters/slideMaster1.xml" Id="R84d3c0618bc946bb" /><Relationship Type="http://schemas.openxmlformats.org/officeDocument/2006/relationships/notesMaster" Target="/ppt/notesMasters/notesMaster1.xml" Id="R5bdca23ee4054083" /><Relationship Type="http://schemas.openxmlformats.org/officeDocument/2006/relationships/presProps" Target="/ppt/presProps.xml" Id="R108ab6ed4f494b19" /><Relationship Type="http://schemas.openxmlformats.org/officeDocument/2006/relationships/tableStyles" Target="/ppt/tableStyles.xml" Id="R396c123acf6a47bf" /><Relationship Type="http://schemas.openxmlformats.org/officeDocument/2006/relationships/slide" Target="/ppt/slides/slide1.xml" Id="R7c5f6d9af0aa4393" /><Relationship Type="http://schemas.openxmlformats.org/officeDocument/2006/relationships/slide" Target="/ppt/slides/slide2.xml" Id="Rfbe7a0092381439e" /><Relationship Type="http://schemas.openxmlformats.org/officeDocument/2006/relationships/slide" Target="/ppt/slides/slide3.xml" Id="R1c8610918c2242f8" /><Relationship Type="http://schemas.openxmlformats.org/officeDocument/2006/relationships/slide" Target="/ppt/slides/slide4.xml" Id="R59d5f47ca0c74cb6" /><Relationship Type="http://schemas.openxmlformats.org/officeDocument/2006/relationships/slide" Target="/ppt/slides/slide5.xml" Id="Rdd4075a11c0e46ef" /><Relationship Type="http://schemas.openxmlformats.org/officeDocument/2006/relationships/slide" Target="/ppt/slides/slide6.xml" Id="R9602a289f4144e2f" /><Relationship Type="http://schemas.openxmlformats.org/officeDocument/2006/relationships/slide" Target="/ppt/slides/slide7.xml" Id="R6dc712287ff54b0c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b27ce38185354e8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56d881783e44fe2" /><Relationship Type="http://schemas.openxmlformats.org/officeDocument/2006/relationships/notesMaster" Target="/ppt/notesMasters/notesMaster1.xml" Id="R18aee8d8ecc14116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425f3a2023e44ea" /><Relationship Type="http://schemas.openxmlformats.org/officeDocument/2006/relationships/notesMaster" Target="/ppt/notesMasters/notesMaster1.xml" Id="Re5d02b9e4e3d49b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f50e516e30a74ee7" /><Relationship Type="http://schemas.openxmlformats.org/officeDocument/2006/relationships/notesMaster" Target="/ppt/notesMasters/notesMaster1.xml" Id="Re95fe8144fff406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3e4f64387fa4b07" /><Relationship Type="http://schemas.openxmlformats.org/officeDocument/2006/relationships/notesMaster" Target="/ppt/notesMasters/notesMaster1.xml" Id="R970f7639e1644d2a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5e0e0b482c7e4b6c" /><Relationship Type="http://schemas.openxmlformats.org/officeDocument/2006/relationships/notesMaster" Target="/ppt/notesMasters/notesMaster1.xml" Id="R507e48902bd54fa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6a8f184952b430a" /><Relationship Type="http://schemas.openxmlformats.org/officeDocument/2006/relationships/notesMaster" Target="/ppt/notesMasters/notesMaster1.xml" Id="Raaea5de44b4b4fb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8455087add34190" /><Relationship Type="http://schemas.openxmlformats.org/officeDocument/2006/relationships/notesMaster" Target="/ppt/notesMasters/notesMaster1.xml" Id="R6a3abfadb135411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44ac7fe3cf349d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75f0a73bfdc49d3" /><Relationship Type="http://schemas.openxmlformats.org/officeDocument/2006/relationships/slideLayout" Target="/ppt/slideLayouts/slideLayout1.xml" Id="R0ee745e6a6934f93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0ee745e6a6934f9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4957dacba6648e6" /><Relationship Type="http://schemas.openxmlformats.org/officeDocument/2006/relationships/notesSlide" Target="/ppt/notesSlides/notesSlide1.xml" Id="Rac3bc7f6931c446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0ef92e7bcdb4442" /><Relationship Type="http://schemas.openxmlformats.org/officeDocument/2006/relationships/notesSlide" Target="/ppt/notesSlides/notesSlide2.xml" Id="Rb009c87071b34c7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ed03a7c5043421d" /><Relationship Type="http://schemas.openxmlformats.org/officeDocument/2006/relationships/notesSlide" Target="/ppt/notesSlides/notesSlide3.xml" Id="Rba2f141f6e67464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dfff08fff054a02" /><Relationship Type="http://schemas.openxmlformats.org/officeDocument/2006/relationships/chart" Target="/ppt/slides/charts/chart1.xml" Id="Rc196f6809229452e" /><Relationship Type="http://schemas.openxmlformats.org/officeDocument/2006/relationships/notesSlide" Target="/ppt/notesSlides/notesSlide4.xml" Id="Re168676bb62d4c8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84ec3b3d172450c" /><Relationship Type="http://schemas.openxmlformats.org/officeDocument/2006/relationships/notesSlide" Target="/ppt/notesSlides/notesSlide5.xml" Id="R902f0345753743d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e319dbb81f84fab" /><Relationship Type="http://schemas.openxmlformats.org/officeDocument/2006/relationships/notesSlide" Target="/ppt/notesSlides/notesSlide6.xml" Id="Rfa8cfd4724734e98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e26df4481104ae0" /><Relationship Type="http://schemas.openxmlformats.org/officeDocument/2006/relationships/notesSlide" Target="/ppt/notesSlides/notesSlide7.xml" Id="R5fbca194278b4f69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9F81C66-E3C3-43AC-B779-DB62F2F7A6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2CD1785-CC84-46F3-8B22-566907FF38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BDAD21E-8CA5-4059-A66D-3344992C78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de stratégie marketing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75DBBCE-46BF-436F-8CD5-989DF9F71E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1645908-FA4F-4BE3-B739-402DDBE131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31E97A6-61FB-4696-9236-98A350B205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FFEF713-E3E8-4EF0-B6F9-175C580A05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40447197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590D995-C256-4812-BAE5-973AAF5D8E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BFC59D8-6555-4B7C-B594-F3207F371F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E0150A5-E583-42BE-9970-FD29AAC37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34AC06E-C4D5-479A-B43E-32D3B3D44B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1C04A99-A66F-494C-90E0-E492D1CC95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30FF256-94EB-4ECB-8162-14B445F6E7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79D9361-7FA4-44EC-92CC-10B04FCB83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B5FB801-9711-4E96-88BB-E2071C6845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23FD399-1FFB-49DB-ADA3-9370B9400F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9E1197D-2001-4658-8114-C25B7B313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F9B585B-786C-4F0A-BA21-EF908316BD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94A50AC-1559-4130-98CE-F15510DC7A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49378C0-539E-400D-85DC-78AF32B103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52CADC3-C456-40F5-B678-1AA8729A19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102085816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E4CCF9A-CC3B-40D7-B290-FC3E1A84D9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4B8591D-3914-4BE4-B4EC-33C9F3763B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2764DE4-424E-41B0-83E4-7CAC384FA7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F1E3772-7576-4659-96B1-CB43C2BC95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2A9CE81-346E-4F43-B2AF-540BF153F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F3B0412-01C4-4EE8-BE88-BBFD917393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BDC4F6B-A48B-4113-809C-EE14F515F3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E8C8755-8DCA-4758-B177-BDF6CF0049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2853541-8A6D-4334-B7E7-C96ABAD658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F172CA5-9FE5-4F71-8534-C56F778C10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BD48BB3-69BB-4636-B606-6285257218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141D00A-0796-43C7-A347-5C71FAC0EF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E9F77C1-F9A1-4C2F-A611-EA8C90C514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2B08C97-FC70-4D65-A2E2-DA30B4229C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136BFF7-9E89-4017-8E01-ACA22E5688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E2914B7-4DED-4026-9535-C5E217271F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06964254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844B3FF-E809-4F56-AFD0-79F36F55E7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B807BD0-AEF8-4DAD-98B5-F8957B01D5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5EB91E5-FAAD-41F3-A6A9-92F20AC8C6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EC37EC1-1480-439B-9979-32DB14E596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C3A5864-4B8A-4C02-9F51-D0BB5C404F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74F4D20-79E4-45A7-9587-201B20466A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196f6809229452e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D1A2C8B-E2AC-441A-AE24-EA0C72010C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184655304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7FE3659-FAF7-4841-A69D-7F0901E7D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5CACE6F-2E1C-4967-8EE5-A2FD527351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47AB69C-E84C-40E2-8DD0-6E0DF77C5A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F671E78-A672-4A4F-B534-BFEF9D678E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0749523-6F04-45F3-8DD2-51BFBCDD7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FDEFF6D-94C4-4312-A87E-0B34968E83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814306C-608B-4832-B3B8-FC00ABCBE7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4E2718A-61A5-4898-80B2-05194FC773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AB2CB3B-78B5-442E-868D-363EB9A31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961FCFF-D6D7-4B0D-BDD0-FA15672714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551B52F-66B5-41AA-9076-4EE2CACD82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FDD2EDE-7299-4D0F-BA5E-3650838EEC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B403490-8794-4E44-9670-5B1EB55B35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B18B5B6-A450-4443-86E7-B207C2A476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1DB78AA-F522-4346-8FCC-A78F1AA9B8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28585D7-C6D5-4EB8-82AC-110C97979E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30EF8CE-1789-4851-933B-BF23F128BE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DFB33E9-704B-42A3-8ADE-0136038D6E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66529DB-200E-45D2-8AC8-AE57AF0B53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187464357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44B721D-0AC1-4350-8297-8E3D563B73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98C868C-AFA6-4590-B6FC-DDF2B7F33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58F8700-4717-442B-A87D-C07F1D1FEC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CB83F08-69FE-4B72-A7F8-CF92C19584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339C153-A269-4C6A-856F-FAF2FFA751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7219D07-D0D4-4D9B-BC76-F60E06655C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5CAC176-26EC-4717-9217-4ED1730F06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FDDF7AE-711D-4741-B6A5-8A5403C508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6DE6502-97D8-4D92-9F01-49D6BAAD3A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B883CAC-10EA-4F50-A244-DE8C99D1F5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0B88A65-486B-4778-B663-1A173EB50A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0ABD933-01E9-4E1E-8A0E-9B3A88A1DD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C274DA2-8E6F-4F21-B200-105B52E7CA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DCAFB5D-632E-4A65-92BA-BA3B8B5420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26ABE43-CB1B-4C58-9A62-504D86909F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3104C84-8D37-4211-8ECF-755F343AC4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5D35ADE-138D-42C4-963C-33DAF238E0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E3FE146-F0EB-4579-A0A5-23EFE9581A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D1D3B2B-D2F5-441F-B556-2E6369F30C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CF6F979-7E5E-4E06-AD39-AFFE406E88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171402363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7984978-001B-4503-BB41-7BDCB6FAC9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ACB58D4-F765-4A57-861E-0AB4D3CD10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F0C35C0-B488-4180-B89C-5CA728B610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C760955-9AF1-44DA-A3E6-8CDD9EBE52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F7539D3-C448-4F01-904D-6A3EF982E2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7E3C1A3-D58A-4B6F-952D-067968A547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8C4E8B4-C977-44D5-B685-489D690E6C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9B040E0-3D0E-4103-BAA7-1DC56A4ADE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45FEFE8-50FE-40A2-BCC2-17430EFC4E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2E7F184-2A9F-4150-8ECD-A5566456C0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8CFB8B7-5DE9-4B9F-8437-37F62D8024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3593C57-5FD5-4EE3-8531-66F5591526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CC8712E-44A8-496A-B338-E19865C4B0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26132071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2026-09-07T07:21:51.0030000Z</dcterms:created>
  <dcterms:modified xsi:type="dcterms:W3CDTF">2026-09-07T07:21:51.0030000Z</dcterms:modified>
</coreProperties>
</file>