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fa8be7da38b4880" /><Relationship Type="http://schemas.openxmlformats.org/officeDocument/2006/relationships/extended-properties" Target="/docProps/app.xml" Id="R8a72451ad62e4306" /><Relationship Type="http://schemas.openxmlformats.org/officeDocument/2006/relationships/officeDocument" Target="/ppt/presentation.xml" Id="Rdccdb30411e346d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35035c697214153"/>
  </p:sldMasterIdLst>
  <p:notesMasterIdLst>
    <p:notesMasterId xmlns:r="http://schemas.openxmlformats.org/officeDocument/2006/relationships" r:id="R3308ab9f933a440c"/>
  </p:notesMasterIdLst>
  <p:sldIdLst>
    <p:sldId xmlns:r="http://schemas.openxmlformats.org/officeDocument/2006/relationships" id="256" r:id="Rb253e69422384751"/>
    <p:sldId xmlns:r="http://schemas.openxmlformats.org/officeDocument/2006/relationships" id="257" r:id="R2c35f591408344fd"/>
    <p:sldId xmlns:r="http://schemas.openxmlformats.org/officeDocument/2006/relationships" id="258" r:id="R76074915f2314d55"/>
    <p:sldId xmlns:r="http://schemas.openxmlformats.org/officeDocument/2006/relationships" id="259" r:id="R43f71adc131e429f"/>
    <p:sldId xmlns:r="http://schemas.openxmlformats.org/officeDocument/2006/relationships" id="260" r:id="Re4203812e4134dd8"/>
    <p:sldId xmlns:r="http://schemas.openxmlformats.org/officeDocument/2006/relationships" id="261" r:id="R43b699d64744459b"/>
    <p:sldId xmlns:r="http://schemas.openxmlformats.org/officeDocument/2006/relationships" id="262" r:id="R33e5b1f053c04a3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d9ca629a96240f9" /><Relationship Type="http://schemas.openxmlformats.org/officeDocument/2006/relationships/slideMaster" Target="/ppt/slideMasters/slideMaster1.xml" Id="R435035c697214153" /><Relationship Type="http://schemas.openxmlformats.org/officeDocument/2006/relationships/notesMaster" Target="/ppt/notesMasters/notesMaster1.xml" Id="R3308ab9f933a440c" /><Relationship Type="http://schemas.openxmlformats.org/officeDocument/2006/relationships/presProps" Target="/ppt/presProps.xml" Id="Rfe621a3ac05f4254" /><Relationship Type="http://schemas.openxmlformats.org/officeDocument/2006/relationships/tableStyles" Target="/ppt/tableStyles.xml" Id="R925c267d5b0b41d5" /><Relationship Type="http://schemas.openxmlformats.org/officeDocument/2006/relationships/slide" Target="/ppt/slides/slide1.xml" Id="Rb253e69422384751" /><Relationship Type="http://schemas.openxmlformats.org/officeDocument/2006/relationships/slide" Target="/ppt/slides/slide2.xml" Id="R2c35f591408344fd" /><Relationship Type="http://schemas.openxmlformats.org/officeDocument/2006/relationships/slide" Target="/ppt/slides/slide3.xml" Id="R76074915f2314d55" /><Relationship Type="http://schemas.openxmlformats.org/officeDocument/2006/relationships/slide" Target="/ppt/slides/slide4.xml" Id="R43f71adc131e429f" /><Relationship Type="http://schemas.openxmlformats.org/officeDocument/2006/relationships/slide" Target="/ppt/slides/slide5.xml" Id="Re4203812e4134dd8" /><Relationship Type="http://schemas.openxmlformats.org/officeDocument/2006/relationships/slide" Target="/ppt/slides/slide6.xml" Id="R43b699d64744459b" /><Relationship Type="http://schemas.openxmlformats.org/officeDocument/2006/relationships/slide" Target="/ppt/slides/slide7.xml" Id="R33e5b1f053c04a3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67f7a632aab4b3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ac09eb651b6405b" /><Relationship Type="http://schemas.openxmlformats.org/officeDocument/2006/relationships/notesMaster" Target="/ppt/notesMasters/notesMaster1.xml" Id="R4f6a63b7de004a3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9247c080f4d04c86" /><Relationship Type="http://schemas.openxmlformats.org/officeDocument/2006/relationships/notesMaster" Target="/ppt/notesMasters/notesMaster1.xml" Id="R6fcdf5d7211243f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1422ef7ffa642f2" /><Relationship Type="http://schemas.openxmlformats.org/officeDocument/2006/relationships/notesMaster" Target="/ppt/notesMasters/notesMaster1.xml" Id="Ra59ef21d65364b7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bd552f9361f4fd6" /><Relationship Type="http://schemas.openxmlformats.org/officeDocument/2006/relationships/notesMaster" Target="/ppt/notesMasters/notesMaster1.xml" Id="Rdef77aa5987a4fc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5ab9b39451d4a4d" /><Relationship Type="http://schemas.openxmlformats.org/officeDocument/2006/relationships/notesMaster" Target="/ppt/notesMasters/notesMaster1.xml" Id="R19dfc20c9a54402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50bde393f6849e2" /><Relationship Type="http://schemas.openxmlformats.org/officeDocument/2006/relationships/notesMaster" Target="/ppt/notesMasters/notesMaster1.xml" Id="R9115acd8ff01416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0cf38f3132d42e0" /><Relationship Type="http://schemas.openxmlformats.org/officeDocument/2006/relationships/notesMaster" Target="/ppt/notesMasters/notesMaster1.xml" Id="Rd4a6f0182291446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586164a4e8d486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28b135f365445a7" /><Relationship Type="http://schemas.openxmlformats.org/officeDocument/2006/relationships/slideLayout" Target="/ppt/slideLayouts/slideLayout1.xml" Id="Rbfa61fb42dbb4b0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fa61fb42dbb4b0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ce5e3c707443fb" /><Relationship Type="http://schemas.openxmlformats.org/officeDocument/2006/relationships/notesSlide" Target="/ppt/notesSlides/notesSlide1.xml" Id="R186a872c64934f0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eff74b256a4e77" /><Relationship Type="http://schemas.openxmlformats.org/officeDocument/2006/relationships/notesSlide" Target="/ppt/notesSlides/notesSlide2.xml" Id="Re47e4fed918e41c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e0cec5682046b4" /><Relationship Type="http://schemas.openxmlformats.org/officeDocument/2006/relationships/notesSlide" Target="/ppt/notesSlides/notesSlide3.xml" Id="R90e5c72eb5f64f8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9684727a0940c1" /><Relationship Type="http://schemas.openxmlformats.org/officeDocument/2006/relationships/chart" Target="/ppt/slides/charts/chart1.xml" Id="Rdc9a6c1f1b9b4ae4" /><Relationship Type="http://schemas.openxmlformats.org/officeDocument/2006/relationships/notesSlide" Target="/ppt/notesSlides/notesSlide4.xml" Id="R5015f752efee464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45af1ee63b46fb" /><Relationship Type="http://schemas.openxmlformats.org/officeDocument/2006/relationships/notesSlide" Target="/ppt/notesSlides/notesSlide5.xml" Id="R36d3cad4f45d42a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35924569fa48d6" /><Relationship Type="http://schemas.openxmlformats.org/officeDocument/2006/relationships/notesSlide" Target="/ppt/notesSlides/notesSlide6.xml" Id="R6347ddebbc0341a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34bc6710b641b5" /><Relationship Type="http://schemas.openxmlformats.org/officeDocument/2006/relationships/notesSlide" Target="/ppt/notesSlides/notesSlide7.xml" Id="R0e982949e5f74766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B926885-6D04-46DF-BD37-8367C7991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D9F4710-B225-4A8C-8A87-1B2261B3E3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308888B-DE8A-4516-8714-DED1E8BAF9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estrategia de marketing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7AFAAE3-9B71-4EB4-8D70-7BB7E1202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52C3C8C-75EA-452F-9AF3-077DEDEF5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A8B9809-F943-4B0A-99F0-D11E7D1DBE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6855335-A2BD-4D1E-828B-71DA6DDE1A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61457615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C67ED5D-8B3F-4BC8-820C-E08097A6A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5BE1688-6344-4EC8-AF92-83312DE3B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A339286-C005-41CB-92BD-C2B6CD0FE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9550A00-8CDD-45AE-894C-412B8913F8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B0514E7-F3C7-4D78-95F3-FA46B818C8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49D51C0-056D-4F87-B0F9-223819491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D691E91-BF77-4923-ABDC-2ADF009B21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F9873B2-C022-488D-BD9D-A86D1CEB27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1517F4E-159F-4F1E-8859-D3596145D7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622872C-F7B6-4BDB-B537-3237C210E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801B945-2BF1-4E49-8AB4-301C4180E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EB30CCD-0200-4FC5-B3D1-E31D194E4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785048A-48C7-45D3-998A-4D5B46EC4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8FCA2AE-00D3-4903-AB5F-085066136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164978731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0422722-06BF-414E-8F11-E8482E6B5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EE411F9-8DF3-4402-96D2-630606B799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D3669DE-D9AF-4A40-9DA8-526E1D10F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9E6481B-FA20-46DD-86E5-8B8F933D5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6A249A4-3189-4536-8BFB-80252697C8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31C8848-4C84-4487-826C-9998E7246F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250A441-F972-4ACC-8AAB-353296D53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D4A4EA4-3E0D-489B-B928-356FA7C51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6B0D533-EC37-4AD7-BB0E-5DEE8AE363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6EA87DD-2425-47CE-951B-39D50D9CA9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BA95611-F540-4BCB-82FA-2A52F32495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A8917CB-4160-4835-BC04-E2413F84D1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A64ABB9-9985-493A-8728-AD387F8DC4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A4F710B-F12B-4784-A822-273A9BB7C6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903A962-A6F4-4BC0-A8E4-2A5A6F7692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62ECEFF-19DD-4A1B-8ADC-157566AAAB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67453115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C15828F-A7D9-4791-8FE9-73500AA263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DB9B69F-05CD-4EBB-92BB-90215A5488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26E9F39-767C-417F-939A-800FB1A244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0347799-A572-4D39-94C3-837330A954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15EDAC9-99F7-4B94-91C7-AF26F4BC3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81878ED-351B-4AAA-8C4C-6DC55FC8B1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c9a6c1f1b9b4ae4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36C8560-13E2-4AD9-B183-B6F483A631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192606014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FEE72A7-603A-4661-9EFB-39E30002F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4E582BC-88E9-4D69-8BB2-4B8382C98D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9F04DBE-6836-48C8-A74D-1FB40CD76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9110CAF-560B-4FDC-A59F-44810AB3DA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8976BEB-5EF9-49B7-A77E-1D45E5F55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40EAF1B-5169-454A-A974-388B70BA3F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BE85A0B-7FA3-49F4-AD7D-C7B4481E3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51D7D0E-FD85-4D84-B342-EB5AEA4B8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FC5B17-E656-4650-B9C2-E7060D0640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15CC71E-8E21-4CB7-8088-978F242FD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0D74803-F37A-48C6-906D-C145E4765F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7BE28E7-3A31-4C69-9233-B7BCD75793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8D628F7-AD0E-451C-B95F-FFE42C61F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28307E4-9D9A-424E-BA87-F71A2C0869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63C82F6-A652-4210-A29F-AAA552EB6B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9F26E20-234C-4D26-A964-9BE645467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2C7BDD1-CB7B-4BD3-8D8C-57DDB718F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FD9EDF0-7A4E-4085-860C-C1BE0D68E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A227119-033B-4CF2-ACE5-8C819323B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200233327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F9A3327-4FB1-4890-8C99-4B58851D3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40167C1-C813-4BC1-8F82-6047996099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882C18A-06F0-4A6C-AC9A-C2810ED6E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DB6EF01-D257-4485-B8F1-0FA60CC8B0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E68F5E4-096C-45CA-B9B8-E7D73CED0D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0DC5FD2-686F-4D34-B8BF-35BFBBE6F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7439EAE-CFD6-4BB1-B659-2B4101736F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BA046FE-4BE3-4382-A933-0453A8719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CA95107-FA7D-4F0F-877F-2F3EF7CD8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04B0BDC-D021-495D-969C-0F526B50F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D413D59-746E-41EE-9106-A7CD28EA1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D550DA5-28AA-415E-9B86-9912A9ED25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A10CE9D-E4E9-4F07-80C5-F78A8F8555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B362C40-9783-4184-B6C8-1D3EEAE45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E9BEFAB-5D2A-4E08-85A8-B0DA36D79A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A9C840F-B2EF-426E-9953-A68CB757EC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2338F3D-3BD1-4B8B-A0FA-6023BA4C3F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7C7EFFB-8F9D-4C58-9381-61F942633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6D47824-0794-4399-A714-37FD0B871F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4180EFE-230A-47DA-9CFC-813A1549AD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200069373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B502E2D-CD25-428D-A053-20B3F21869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33BE0B1-356B-45DC-AF29-184F5571B5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B2BF422-C393-4D5C-9422-B147FBB1AB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4AB4252-9CC7-4B9A-B4A2-4F549E52C4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78C8302-C4F4-43F0-887D-B347C777F9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2F48DE4-2D69-4196-9A04-8F2546C66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1EB7E5B-7560-41DC-841A-7DAAA0C8F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B374B06-256D-4255-BA37-847D02B335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5AAF7B1-257C-4F25-820B-E497ECE32B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5CAE6DA-3530-4F8C-9B61-B3E19A0344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1236BBD-6BF4-414D-816E-F2854175A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F0289B2-3A12-4F59-B6E0-4B77B74EC9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F77415F-5D86-490A-A6EB-68B805A05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103384895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2026-09-07T07:21:50.7260000Z</dcterms:created>
  <dcterms:modified xsi:type="dcterms:W3CDTF">2026-09-07T07:21:50.7260000Z</dcterms:modified>
</coreProperties>
</file>