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950014d27a64b0c" /><Relationship Type="http://schemas.openxmlformats.org/officeDocument/2006/relationships/extended-properties" Target="/docProps/app.xml" Id="Rfb21a4d50652474a" /><Relationship Type="http://schemas.openxmlformats.org/officeDocument/2006/relationships/officeDocument" Target="/ppt/presentation.xml" Id="R1535f27baefd4a3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c4c09b82e7941a7"/>
  </p:sldMasterIdLst>
  <p:notesMasterIdLst>
    <p:notesMasterId xmlns:r="http://schemas.openxmlformats.org/officeDocument/2006/relationships" r:id="R5fa74193cce244c9"/>
  </p:notesMasterIdLst>
  <p:sldIdLst>
    <p:sldId xmlns:r="http://schemas.openxmlformats.org/officeDocument/2006/relationships" id="256" r:id="R1829a9b6f4374826"/>
    <p:sldId xmlns:r="http://schemas.openxmlformats.org/officeDocument/2006/relationships" id="257" r:id="R25f36d179af747b5"/>
    <p:sldId xmlns:r="http://schemas.openxmlformats.org/officeDocument/2006/relationships" id="258" r:id="Reabba10ed00a4611"/>
    <p:sldId xmlns:r="http://schemas.openxmlformats.org/officeDocument/2006/relationships" id="259" r:id="R5b82abdea0da442c"/>
    <p:sldId xmlns:r="http://schemas.openxmlformats.org/officeDocument/2006/relationships" id="260" r:id="R066173b72ec54326"/>
    <p:sldId xmlns:r="http://schemas.openxmlformats.org/officeDocument/2006/relationships" id="261" r:id="Rd36d0a19e5cc40da"/>
    <p:sldId xmlns:r="http://schemas.openxmlformats.org/officeDocument/2006/relationships" id="262" r:id="Rf1d1629bba4c49f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f9715746e0c4756" /><Relationship Type="http://schemas.openxmlformats.org/officeDocument/2006/relationships/slideMaster" Target="/ppt/slideMasters/slideMaster1.xml" Id="R7c4c09b82e7941a7" /><Relationship Type="http://schemas.openxmlformats.org/officeDocument/2006/relationships/notesMaster" Target="/ppt/notesMasters/notesMaster1.xml" Id="R5fa74193cce244c9" /><Relationship Type="http://schemas.openxmlformats.org/officeDocument/2006/relationships/presProps" Target="/ppt/presProps.xml" Id="Recf51054ed2f42ac" /><Relationship Type="http://schemas.openxmlformats.org/officeDocument/2006/relationships/tableStyles" Target="/ppt/tableStyles.xml" Id="Rc2b4ce1ac5ad4300" /><Relationship Type="http://schemas.openxmlformats.org/officeDocument/2006/relationships/slide" Target="/ppt/slides/slide1.xml" Id="R1829a9b6f4374826" /><Relationship Type="http://schemas.openxmlformats.org/officeDocument/2006/relationships/slide" Target="/ppt/slides/slide2.xml" Id="R25f36d179af747b5" /><Relationship Type="http://schemas.openxmlformats.org/officeDocument/2006/relationships/slide" Target="/ppt/slides/slide3.xml" Id="Reabba10ed00a4611" /><Relationship Type="http://schemas.openxmlformats.org/officeDocument/2006/relationships/slide" Target="/ppt/slides/slide4.xml" Id="R5b82abdea0da442c" /><Relationship Type="http://schemas.openxmlformats.org/officeDocument/2006/relationships/slide" Target="/ppt/slides/slide5.xml" Id="R066173b72ec54326" /><Relationship Type="http://schemas.openxmlformats.org/officeDocument/2006/relationships/slide" Target="/ppt/slides/slide6.xml" Id="Rd36d0a19e5cc40da" /><Relationship Type="http://schemas.openxmlformats.org/officeDocument/2006/relationships/slide" Target="/ppt/slides/slide7.xml" Id="Rf1d1629bba4c49f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5220d4b8c9c42c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6754341ff8248f8" /><Relationship Type="http://schemas.openxmlformats.org/officeDocument/2006/relationships/notesMaster" Target="/ppt/notesMasters/notesMaster1.xml" Id="R1d50dc3dd903495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2f2d96268cb4f25" /><Relationship Type="http://schemas.openxmlformats.org/officeDocument/2006/relationships/notesMaster" Target="/ppt/notesMasters/notesMaster1.xml" Id="R08c97661ac8044e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8a3116f90054026" /><Relationship Type="http://schemas.openxmlformats.org/officeDocument/2006/relationships/notesMaster" Target="/ppt/notesMasters/notesMaster1.xml" Id="R4f29fb2b23c744f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c46e0a3357945e5" /><Relationship Type="http://schemas.openxmlformats.org/officeDocument/2006/relationships/notesMaster" Target="/ppt/notesMasters/notesMaster1.xml" Id="R5fcd128ff69344d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01c9ac8b9444a66" /><Relationship Type="http://schemas.openxmlformats.org/officeDocument/2006/relationships/notesMaster" Target="/ppt/notesMasters/notesMaster1.xml" Id="Rbb3b406096164c1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a497894035f4332" /><Relationship Type="http://schemas.openxmlformats.org/officeDocument/2006/relationships/notesMaster" Target="/ppt/notesMasters/notesMaster1.xml" Id="R8b1d3d1854fd49a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2b5ab63267c4937" /><Relationship Type="http://schemas.openxmlformats.org/officeDocument/2006/relationships/notesMaster" Target="/ppt/notesMasters/notesMaster1.xml" Id="Rd4e77eabd538472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c31ff4b9a37451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c478ad796d6459c" /><Relationship Type="http://schemas.openxmlformats.org/officeDocument/2006/relationships/slideLayout" Target="/ppt/slideLayouts/slideLayout1.xml" Id="R5bb31d8fe569429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bb31d8fe569429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3943843b7d4d02" /><Relationship Type="http://schemas.openxmlformats.org/officeDocument/2006/relationships/notesSlide" Target="/ppt/notesSlides/notesSlide1.xml" Id="R5ca1ed3a138f4de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067875d9c84509" /><Relationship Type="http://schemas.openxmlformats.org/officeDocument/2006/relationships/notesSlide" Target="/ppt/notesSlides/notesSlide2.xml" Id="R6f0cec7354f74c3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4c32b3221e4557" /><Relationship Type="http://schemas.openxmlformats.org/officeDocument/2006/relationships/notesSlide" Target="/ppt/notesSlides/notesSlide3.xml" Id="R296af0c070c7450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dce9ead26e49c6" /><Relationship Type="http://schemas.openxmlformats.org/officeDocument/2006/relationships/chart" Target="/ppt/slides/charts/chart1.xml" Id="R98f63ddfdab44f46" /><Relationship Type="http://schemas.openxmlformats.org/officeDocument/2006/relationships/notesSlide" Target="/ppt/notesSlides/notesSlide4.xml" Id="R4c860bbb41c84ba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70565913574f5c" /><Relationship Type="http://schemas.openxmlformats.org/officeDocument/2006/relationships/notesSlide" Target="/ppt/notesSlides/notesSlide5.xml" Id="Re5d9ebc90fa34ec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8af9bcd0754cb7" /><Relationship Type="http://schemas.openxmlformats.org/officeDocument/2006/relationships/notesSlide" Target="/ppt/notesSlides/notesSlide6.xml" Id="R92919775c3c3484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b4ee9b5fe24467" /><Relationship Type="http://schemas.openxmlformats.org/officeDocument/2006/relationships/notesSlide" Target="/ppt/notesSlides/notesSlide7.xml" Id="Rd8898644ea9a44c2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0A05BE-91A0-4E89-89A6-2E794E69D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1B0441-A8EF-484B-9D85-3A3B3A80D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557FF19-4849-44AB-922C-382B928A8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Marketing Strategy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7230B75-2565-4C9E-BA0A-E18826775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B0BFA9-EA59-48F4-A003-E4BBA8AA2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58D036-709F-454D-9C45-614F2E8B2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DD16E97-BD1F-42EE-A849-931B263D6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9263704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2180523-D91D-41C4-BECC-9A8D42695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2DAB64-ABD5-45E4-A95D-B9BEA6A8E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53E988-4E60-4C31-AD4D-4923B0DE8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C3C45A1-97F4-4114-A16D-3FA4C9CAA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0902F10-D69E-43AC-B934-899FCAE93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2A689A4-6A93-4257-96ED-88614BAE1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D959AC-F0C4-4339-88F9-0304EF302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B126984-FFCE-47BA-AAEF-4B795016B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7A455A3-46AB-41F2-8E52-58E3D62EF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039C6B-1919-45A1-ACED-A1701C861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8A396D-B99E-4908-8D2D-8FF9D32AD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5506E85-D5DA-4C63-8BEB-F2074351D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FF05F7-AA48-40CE-B0A1-0BD4F4C2D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6F8565-D458-45F4-B2FD-0F275E4A0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53519416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87A91FD-E7C3-41FF-B0ED-F27AC49DF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16D6ED9-9FE1-4F48-A1BB-6F5893525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2DB880-2F15-4C2C-BCE6-92B4DF93D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0DADE4-69F3-4833-9171-E623CE168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4FBF37-B18E-487C-BE6F-2D07F8C44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8D065E-7171-41B6-B864-62628615B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AC48AA2-2392-4E62-A5BD-6D6200A35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41CBA8-2025-4C98-B4F9-DC804FBAD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49458D-D331-4A67-AFDE-389908871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6804C1A-A028-4E0B-9D83-9CD51F760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4D475F4-878F-4F1C-90D5-BB303B916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654A28D-97D1-4E78-916D-D68004803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2D0EC9-887D-4822-A537-E61C4BBB8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4D553DF-80F8-494B-ABC3-A67C3A57C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057774-C7FD-4DA2-B201-A5E85B929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2D5753D-DA9D-490D-A585-874DFDD2D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9772649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1AE7DE2-0198-44D0-AB3D-38797564C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EE1C4D5-CBAC-42EA-ACD9-D74A04B11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631A7B-B471-4B4F-B1D9-648710DC6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6031CD-118D-4525-9C40-65E870D97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024A5F4-1804-40D3-9706-60C9571ED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3FEFDA7-A2F8-4CDE-9D9C-84935A45D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8f63ddfdab44f4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F26D866-4CCE-44DC-B2AE-AA1AFD3FE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64306920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48CA5C9-C1AD-4C01-9320-7B5A78694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29AF3E-E41F-49A2-BDB4-16BF567330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968F98-1A69-4AC4-911B-9792A7E13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2D8CB1-1FA1-497F-8C36-C1E3BB3A5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373D9BC-BC42-4F90-8F38-679F1F102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E7A3B1-3C98-46AF-9813-1293DEEEF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E849A5-FEEE-4B8D-BBC0-E4F1AE3A1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770C4AF-3104-40F6-9276-06E2B258C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73E7E08-630C-45CA-8B4E-1156E6FA2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77F21C-5033-46CD-8227-558EAFFC6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86F61B-251B-4A0D-8384-8E6CD7565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1ED3C14-A3F3-4EF8-9C44-0E6921D24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ABCD69C-ABFF-4AA9-97D4-2209FF4BB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2B63DD-A8BB-449C-96E8-EE5597151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528EE62-53EF-4E39-BE0F-9F6322306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A82A434-9426-4E31-B51E-057F2CC19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9D89571-EE39-4FC2-B8D3-D43C9AA6B6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0576DF6-9166-48F3-813B-C0D7D1625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F1F3426-99A5-4ACA-A24D-DBF70AB40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58189339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FA6FC26-AC8D-465E-BD1D-E555C4BF7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6BEE53-A4FD-4C64-921A-BCCA1294E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3F70AA1-C491-41A6-8E0C-059CB8EE7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05DC3F5-C37F-4797-863A-972F21BBC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9314692-1625-425F-BDB3-691A02B67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A85CFA7-4142-4690-9138-95FB947BF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2C782F6-3648-494C-86D3-13AE4BC81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42E83A-AE83-4938-B78E-A5827E1EB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5E9E659-3B6B-4F9E-8457-EAD153AF3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B66B2FA-7B33-4F55-B297-F2ED7D48B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845290-3C48-4E33-A763-B9E97D703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63C10E5-2EE5-4096-8D61-250E5B38B6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7B8F74B-C2D8-4A55-812F-62A4594ED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4764409-3AA5-4F8F-A1D0-EACCA46DD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D94AA3D-BBB0-45A8-86D4-C8BC5C51F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1B97E22-B4E0-4BB1-BD98-1397464D5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5F6236D-CFD1-45E9-8833-BFBDD0C57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1F43C59-3E05-4D21-BFEB-616F12BAA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72DA05-21AF-4EA9-942A-BCBD59382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5614E01-4283-49D4-ABE1-06681D3F4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3165157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65BC4E-CC6F-425B-80AF-1548D5CEA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0DC4AD7-090D-4737-BBF9-66C86BC23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67E2083-1F54-4AD8-BD5D-4B5036CE3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E6FCC0-A246-4933-9856-D3A3F298E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19313BB-DB7F-4559-AC30-0C257DD4D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D4E119-EA47-4162-85D2-C0DDDDF7F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713E3E2-886D-4F90-8636-8EEA11F46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30DD98A-F7EB-489A-B81B-303E5CF3D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4C3339-76F7-4E0E-8B39-DA53A9FAE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3EAB4D-0E5E-42F6-A84C-484F80C16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F8F08B9-DDFF-4541-857D-9729714B9B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A9F441D-E06A-40FB-A157-5A6F68598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D7A2DD4-DC9F-4517-A780-41F5C2A64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75243824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2026-09-07T07:21:50.1110000Z</dcterms:created>
  <dcterms:modified xsi:type="dcterms:W3CDTF">2026-09-07T07:21:50.1110000Z</dcterms:modified>
</coreProperties>
</file>