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38329bc031f4266" /><Relationship Type="http://schemas.openxmlformats.org/officeDocument/2006/relationships/extended-properties" Target="/docProps/app.xml" Id="R6e5b0808cffd425d" /><Relationship Type="http://schemas.openxmlformats.org/officeDocument/2006/relationships/officeDocument" Target="/ppt/presentation.xml" Id="Rb7a848024a80427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67f6f293a634a74"/>
  </p:sldMasterIdLst>
  <p:notesMasterIdLst>
    <p:notesMasterId xmlns:r="http://schemas.openxmlformats.org/officeDocument/2006/relationships" r:id="R9c0db5dcd3174866"/>
  </p:notesMasterIdLst>
  <p:sldIdLst>
    <p:sldId xmlns:r="http://schemas.openxmlformats.org/officeDocument/2006/relationships" id="256" r:id="Racafcd55c9894647"/>
    <p:sldId xmlns:r="http://schemas.openxmlformats.org/officeDocument/2006/relationships" id="257" r:id="Rb53a9278be584b1f"/>
    <p:sldId xmlns:r="http://schemas.openxmlformats.org/officeDocument/2006/relationships" id="258" r:id="R087c0a0ef45240c8"/>
    <p:sldId xmlns:r="http://schemas.openxmlformats.org/officeDocument/2006/relationships" id="259" r:id="Re337de7b9d4b4b40"/>
    <p:sldId xmlns:r="http://schemas.openxmlformats.org/officeDocument/2006/relationships" id="260" r:id="Rdbb19d478feb48ab"/>
    <p:sldId xmlns:r="http://schemas.openxmlformats.org/officeDocument/2006/relationships" id="261" r:id="Re2419958d4a74be8"/>
    <p:sldId xmlns:r="http://schemas.openxmlformats.org/officeDocument/2006/relationships" id="262" r:id="Rc592d60c07f64f6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11e8583ec734f53" /><Relationship Type="http://schemas.openxmlformats.org/officeDocument/2006/relationships/slideMaster" Target="/ppt/slideMasters/slideMaster1.xml" Id="Rd67f6f293a634a74" /><Relationship Type="http://schemas.openxmlformats.org/officeDocument/2006/relationships/notesMaster" Target="/ppt/notesMasters/notesMaster1.xml" Id="R9c0db5dcd3174866" /><Relationship Type="http://schemas.openxmlformats.org/officeDocument/2006/relationships/presProps" Target="/ppt/presProps.xml" Id="Rd52ea8be922a4b5f" /><Relationship Type="http://schemas.openxmlformats.org/officeDocument/2006/relationships/tableStyles" Target="/ppt/tableStyles.xml" Id="Rb45dc4014d6d4a58" /><Relationship Type="http://schemas.openxmlformats.org/officeDocument/2006/relationships/slide" Target="/ppt/slides/slide1.xml" Id="Racafcd55c9894647" /><Relationship Type="http://schemas.openxmlformats.org/officeDocument/2006/relationships/slide" Target="/ppt/slides/slide2.xml" Id="Rb53a9278be584b1f" /><Relationship Type="http://schemas.openxmlformats.org/officeDocument/2006/relationships/slide" Target="/ppt/slides/slide3.xml" Id="R087c0a0ef45240c8" /><Relationship Type="http://schemas.openxmlformats.org/officeDocument/2006/relationships/slide" Target="/ppt/slides/slide4.xml" Id="Re337de7b9d4b4b40" /><Relationship Type="http://schemas.openxmlformats.org/officeDocument/2006/relationships/slide" Target="/ppt/slides/slide5.xml" Id="Rdbb19d478feb48ab" /><Relationship Type="http://schemas.openxmlformats.org/officeDocument/2006/relationships/slide" Target="/ppt/slides/slide6.xml" Id="Re2419958d4a74be8" /><Relationship Type="http://schemas.openxmlformats.org/officeDocument/2006/relationships/slide" Target="/ppt/slides/slide7.xml" Id="Rc592d60c07f64f6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a44cb4f02094b5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7c1d9f1f71b42e7" /><Relationship Type="http://schemas.openxmlformats.org/officeDocument/2006/relationships/notesMaster" Target="/ppt/notesMasters/notesMaster1.xml" Id="R5232d079dd264bf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f7a833668c74419" /><Relationship Type="http://schemas.openxmlformats.org/officeDocument/2006/relationships/notesMaster" Target="/ppt/notesMasters/notesMaster1.xml" Id="R8b193d75f3f54ab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5e93ca303274059" /><Relationship Type="http://schemas.openxmlformats.org/officeDocument/2006/relationships/notesMaster" Target="/ppt/notesMasters/notesMaster1.xml" Id="R7b3e31c8a243428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c44c6aec80f431f" /><Relationship Type="http://schemas.openxmlformats.org/officeDocument/2006/relationships/notesMaster" Target="/ppt/notesMasters/notesMaster1.xml" Id="Rec9e4930706d47c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84e7cc4a59140fd" /><Relationship Type="http://schemas.openxmlformats.org/officeDocument/2006/relationships/notesMaster" Target="/ppt/notesMasters/notesMaster1.xml" Id="R41d10fb8a4ee407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4f02435d4894198" /><Relationship Type="http://schemas.openxmlformats.org/officeDocument/2006/relationships/notesMaster" Target="/ppt/notesMasters/notesMaster1.xml" Id="R7bed41415123425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ce182ddb8614842" /><Relationship Type="http://schemas.openxmlformats.org/officeDocument/2006/relationships/notesMaster" Target="/ppt/notesMasters/notesMaster1.xml" Id="R2ea6b49d4d814f9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d355b501e2f4ca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adb9f5e1ad744d6" /><Relationship Type="http://schemas.openxmlformats.org/officeDocument/2006/relationships/slideLayout" Target="/ppt/slideLayouts/slideLayout1.xml" Id="R0eba262963ed435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eba262963ed435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15aea57d6b4b69" /><Relationship Type="http://schemas.openxmlformats.org/officeDocument/2006/relationships/notesSlide" Target="/ppt/notesSlides/notesSlide1.xml" Id="R835f3f6b58154aa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0cf69dd7a841ef" /><Relationship Type="http://schemas.openxmlformats.org/officeDocument/2006/relationships/notesSlide" Target="/ppt/notesSlides/notesSlide2.xml" Id="R0e1dbb93f6c9431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95d1c1049840b5" /><Relationship Type="http://schemas.openxmlformats.org/officeDocument/2006/relationships/notesSlide" Target="/ppt/notesSlides/notesSlide3.xml" Id="Rceb1fb5f289b408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80b47b2e02443c" /><Relationship Type="http://schemas.openxmlformats.org/officeDocument/2006/relationships/chart" Target="/ppt/slides/charts/chart1.xml" Id="Rac0c3cbb73574e05" /><Relationship Type="http://schemas.openxmlformats.org/officeDocument/2006/relationships/notesSlide" Target="/ppt/notesSlides/notesSlide4.xml" Id="R781d4d12053d4c1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64802b5e6c42d4" /><Relationship Type="http://schemas.openxmlformats.org/officeDocument/2006/relationships/notesSlide" Target="/ppt/notesSlides/notesSlide5.xml" Id="Rc638e81030e64ae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4c9c952d1b4c0b" /><Relationship Type="http://schemas.openxmlformats.org/officeDocument/2006/relationships/notesSlide" Target="/ppt/notesSlides/notesSlide6.xml" Id="R5088673f76ae471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0ecd98411704435" /><Relationship Type="http://schemas.openxmlformats.org/officeDocument/2006/relationships/notesSlide" Target="/ppt/notesSlides/notesSlide7.xml" Id="R1dbbc8300f61442f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326AA9B-8CBA-485C-9E8D-841FBC53C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B2B633A-AEAD-4E68-85A5-F9DD251E7B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6AF473E-ED51-4182-B194-4F44462083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Marketingstrategie-Präsentation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18A7C9F-B0F5-43F1-B1F5-815E7010AC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11C505A-2457-4693-ABFB-9BC8713F6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F48C04D-72EA-43EB-92E3-262C114F93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1108533-E37C-4CEC-804B-E1453E3C7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89132972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D9C264E-5606-480C-9719-31E165D69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61669F7-CB9E-40F7-BA89-9CD45F9F50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AABD6DA-CB43-493D-BA2B-86EC7B773A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4479CD5-ECC1-475F-8D31-5A3595B175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4DE3271-1954-40B7-AEBC-BA51DCDC9B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13B1CCE-ABBC-4A2C-8795-E99AB9463F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40750B0-95C4-49E7-BB5A-21AC904431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96B876B-3484-473F-804D-69EB36670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F51A4A6-873A-47D0-9DF0-DF8E74231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EC01E78-B805-47C2-8DBF-0EE27F4EF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0EF6710-96EA-40C6-BBCA-B3D4FD1F83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B5D4110-D1AF-4814-BA27-E6467D4B9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9778A8B-7091-486E-8C6B-2085293693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68DD959-0238-4C3F-95C3-DB6C7D54A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42224508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75AAED2-E399-473C-A6D5-36A7829044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5469A4B-C9C8-4E1E-B8EB-D41C27035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09FBE2-C7F7-4FCA-A885-880D1727DC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D5541E0-A59D-43BB-80A1-65D8015BB4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16582BD-199A-4749-9BA1-7975649C5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5CB33A4-B98C-42E8-A9E1-65569E95E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BF309DF-EA38-45C7-8DB0-BF8FB1D8EB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A9A4695-4C38-4276-B5B4-2C4E86921D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55987E2-7F63-476F-84A3-6BC9819DD2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C059EDD-4338-4AC5-95CB-8A1F577BF0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7077E8B-57C4-409D-902C-03CF54808B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727271A-D17D-4832-A13D-A19F434B9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0AC5170-5222-4C53-8F5D-C079262C3D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78E7012-8E51-4C04-8ABC-97A568B1F2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9E2C826-0190-45FB-A20C-901BD98CE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2A146D2-D4CF-4F85-B1CA-45E7585A4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84260149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20B348B-7630-4E4A-93D9-BEDD4A60F1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8C8130D-D459-44E0-85E7-6EC1FB837D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1CF5962-7532-40DE-9627-553F0F91CC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AECDB3B-B51A-4C0D-A5CD-7F636A527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2E3F8C6-7EE9-474B-B15A-3038519B0D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5942029-07B6-414B-B94B-B345D4D36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c0c3cbb73574e05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46ACF6E-4F85-4643-829E-A34304BBF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94129024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5C5009D-2260-4A5F-BE50-2AABAE104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D7EB176-AFED-476C-BF95-5FA7B2C3B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D49BC18-E3CA-4B42-90A2-D84E5D7ED0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66BA9B1-9C76-47F4-BF72-3D24577C6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6699C72-2F12-4B84-A84C-27F7321FB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F024837-6E60-4832-88E0-2953B7AAC8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56F4815-17E7-4F33-A169-CCEE06280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DDAA727-6CFC-4856-A9D6-DB89FFD312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BAF5260-72A7-429A-AB69-79A6B29F16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BDAE90D-10F9-4C8E-8C77-CF7D92FE87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81FBCE1-B005-43CC-BD63-9021CE862A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112FBBA-ADBA-4206-9084-879F394722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EFC83F6-03A8-4D04-90CD-4402E77ED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F20C970-B17B-461A-8E48-BE6842839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49BC53F-3C71-4A12-81D6-AA83C1FAC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F53FF45-2B33-4709-BC01-E5B1E789F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2391CAB-2F66-4947-9B8D-56830EE659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3B39F89-7D49-47CC-A15A-6E0504EFC2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FE1D7ED-5B90-4A20-B1CF-0008E7677F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170759126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D5CE4C3-12B4-4FDE-8CF3-5A284DD222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602B5C0-E70E-46B6-A7F1-01C57707E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6C9DE4B-559C-4ED2-AB4E-1FD5A8B42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95EE6E0-CE3E-4644-ACE3-A7F15FD270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05749A2-77D9-41C8-A794-567CE0FB3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520E9FF-E533-4A74-B5F7-A08742F76F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B35C6BD-CC76-41E5-9FB3-A761DC80E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4A0A950-F504-4421-A73A-4760492F5D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00E5866-15DF-43E9-AD7C-EE5594658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4B83E52-05BC-4115-AC1C-20A85F8F6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F9B220C-B76D-4FB3-919D-782E57CD5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4B0E1D3-8D08-4ABF-89DB-105563AAD9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5C38F8B-1D8D-4A55-87F5-6C9A3EE99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3325D18-54F4-4AF4-BE07-2EA8604D8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3FA1D49-D06F-4F15-AC63-8BF0036FFE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995F39E-86CE-49CD-920E-619D105E3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289C122-445B-4E68-B898-9E55CDCDB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3A7CD5B-D133-4F05-81DC-63B93B5474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545E277-6295-406F-9436-0CC34AB8D1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E0202D5-9E38-43DB-BAB8-453284CAFC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75779555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05C7987-689E-489E-BD26-39BA085749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76E55D7-2724-4B71-AD43-27494E284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E6DE639-041D-4F61-9964-05C4E50A0C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D00939D-5AF4-4F9D-935E-9AD1FED431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8D7076A-BEB2-4613-AA5D-0D79AA4C10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2636135-0C59-4472-9A95-AA5FA14BC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0343674-4085-4210-AF78-99B0CD482A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CD875E4-F091-4454-B38E-43635C4F2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E16682C-5375-4D57-891B-931221F972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A5119C5-A87C-4E97-A20F-14F242665E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7972B19-39FE-4B71-B8F9-0F527C00E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9DD4993-BA99-4A4E-B243-4E4C2FCC6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776CF41-FA22-4B22-BFE6-3AD963C395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193006143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2026-09-07T07:21:51.2720000Z</dcterms:created>
  <dcterms:modified xsi:type="dcterms:W3CDTF">2026-09-07T07:21:51.2720000Z</dcterms:modified>
</coreProperties>
</file>