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829a5fae94f4469" /><Relationship Type="http://schemas.openxmlformats.org/officeDocument/2006/relationships/extended-properties" Target="/docProps/app.xml" Id="R3cc792c478b84fc3" /><Relationship Type="http://schemas.openxmlformats.org/officeDocument/2006/relationships/officeDocument" Target="/ppt/presentation.xml" Id="R19f2dfdd30c54b6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53e97aa436e34dee"/>
  </p:sldMasterIdLst>
  <p:notesMasterIdLst>
    <p:notesMasterId xmlns:r="http://schemas.openxmlformats.org/officeDocument/2006/relationships" r:id="R0d73274e5f3648ae"/>
  </p:notesMasterIdLst>
  <p:sldIdLst>
    <p:sldId xmlns:r="http://schemas.openxmlformats.org/officeDocument/2006/relationships" id="256" r:id="Rc9d75baf9fbc4854"/>
    <p:sldId xmlns:r="http://schemas.openxmlformats.org/officeDocument/2006/relationships" id="257" r:id="Rbb765ed41ac2461a"/>
    <p:sldId xmlns:r="http://schemas.openxmlformats.org/officeDocument/2006/relationships" id="258" r:id="Ra8c5d92ffbba4a71"/>
    <p:sldId xmlns:r="http://schemas.openxmlformats.org/officeDocument/2006/relationships" id="259" r:id="Racbc4a66d63e473b"/>
    <p:sldId xmlns:r="http://schemas.openxmlformats.org/officeDocument/2006/relationships" id="260" r:id="R1cf293b5c49a48a1"/>
    <p:sldId xmlns:r="http://schemas.openxmlformats.org/officeDocument/2006/relationships" id="261" r:id="Rcf76aff5c0c146a8"/>
    <p:sldId xmlns:r="http://schemas.openxmlformats.org/officeDocument/2006/relationships" id="262" r:id="R8780f2714ec2478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600818ceece42b1" /><Relationship Type="http://schemas.openxmlformats.org/officeDocument/2006/relationships/slideMaster" Target="/ppt/slideMasters/slideMaster1.xml" Id="R53e97aa436e34dee" /><Relationship Type="http://schemas.openxmlformats.org/officeDocument/2006/relationships/notesMaster" Target="/ppt/notesMasters/notesMaster1.xml" Id="R0d73274e5f3648ae" /><Relationship Type="http://schemas.openxmlformats.org/officeDocument/2006/relationships/presProps" Target="/ppt/presProps.xml" Id="Rb2eaa0c3aef74b04" /><Relationship Type="http://schemas.openxmlformats.org/officeDocument/2006/relationships/tableStyles" Target="/ppt/tableStyles.xml" Id="Ra98fea0d02df43e7" /><Relationship Type="http://schemas.openxmlformats.org/officeDocument/2006/relationships/slide" Target="/ppt/slides/slide1.xml" Id="Rc9d75baf9fbc4854" /><Relationship Type="http://schemas.openxmlformats.org/officeDocument/2006/relationships/slide" Target="/ppt/slides/slide2.xml" Id="Rbb765ed41ac2461a" /><Relationship Type="http://schemas.openxmlformats.org/officeDocument/2006/relationships/slide" Target="/ppt/slides/slide3.xml" Id="Ra8c5d92ffbba4a71" /><Relationship Type="http://schemas.openxmlformats.org/officeDocument/2006/relationships/slide" Target="/ppt/slides/slide4.xml" Id="Racbc4a66d63e473b" /><Relationship Type="http://schemas.openxmlformats.org/officeDocument/2006/relationships/slide" Target="/ppt/slides/slide5.xml" Id="R1cf293b5c49a48a1" /><Relationship Type="http://schemas.openxmlformats.org/officeDocument/2006/relationships/slide" Target="/ppt/slides/slide6.xml" Id="Rcf76aff5c0c146a8" /><Relationship Type="http://schemas.openxmlformats.org/officeDocument/2006/relationships/slide" Target="/ppt/slides/slide7.xml" Id="R8780f2714ec2478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8043a70891248f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f8891da91fb4785" /><Relationship Type="http://schemas.openxmlformats.org/officeDocument/2006/relationships/notesMaster" Target="/ppt/notesMasters/notesMaster1.xml" Id="Rc3a79b7463e4452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fbdb5b941e4c4ec0" /><Relationship Type="http://schemas.openxmlformats.org/officeDocument/2006/relationships/notesMaster" Target="/ppt/notesMasters/notesMaster1.xml" Id="R8b31f14d17254fab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c6f65b9444a46a9" /><Relationship Type="http://schemas.openxmlformats.org/officeDocument/2006/relationships/notesMaster" Target="/ppt/notesMasters/notesMaster1.xml" Id="R88577c4789344ce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a768ef4e5d0d4647" /><Relationship Type="http://schemas.openxmlformats.org/officeDocument/2006/relationships/notesMaster" Target="/ppt/notesMasters/notesMaster1.xml" Id="Ra8948d5844504bc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845eac189fdb4b12" /><Relationship Type="http://schemas.openxmlformats.org/officeDocument/2006/relationships/notesMaster" Target="/ppt/notesMasters/notesMaster1.xml" Id="R1344d1d727c2443f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041df34d153a4f4a" /><Relationship Type="http://schemas.openxmlformats.org/officeDocument/2006/relationships/notesMaster" Target="/ppt/notesMasters/notesMaster1.xml" Id="Re94e0aede0014331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a9117073581447e" /><Relationship Type="http://schemas.openxmlformats.org/officeDocument/2006/relationships/notesMaster" Target="/ppt/notesMasters/notesMaster1.xml" Id="R158c4946a26446a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9b8477b3a14468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19a54eed1da24ace" /><Relationship Type="http://schemas.openxmlformats.org/officeDocument/2006/relationships/slideLayout" Target="/ppt/slideLayouts/slideLayout1.xml" Id="Re59145b3e07d4e5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59145b3e07d4e5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2d7b19f57f44374" /><Relationship Type="http://schemas.openxmlformats.org/officeDocument/2006/relationships/notesSlide" Target="/ppt/notesSlides/notesSlide1.xml" Id="Re356232c6bc744a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16040d5e234455" /><Relationship Type="http://schemas.openxmlformats.org/officeDocument/2006/relationships/notesSlide" Target="/ppt/notesSlides/notesSlide2.xml" Id="R1f6752f6128a4f7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9283641cf44526" /><Relationship Type="http://schemas.openxmlformats.org/officeDocument/2006/relationships/notesSlide" Target="/ppt/notesSlides/notesSlide3.xml" Id="Rdc3daaa9d55d473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f04888be9454144" /><Relationship Type="http://schemas.openxmlformats.org/officeDocument/2006/relationships/chart" Target="/ppt/slides/charts/chart1.xml" Id="R53dfa26515e44d22" /><Relationship Type="http://schemas.openxmlformats.org/officeDocument/2006/relationships/notesSlide" Target="/ppt/notesSlides/notesSlide4.xml" Id="R0e4eb2307564457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d6c83af680d42e5" /><Relationship Type="http://schemas.openxmlformats.org/officeDocument/2006/relationships/notesSlide" Target="/ppt/notesSlides/notesSlide5.xml" Id="Re193a72074d349e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45a84c3d86e4426" /><Relationship Type="http://schemas.openxmlformats.org/officeDocument/2006/relationships/notesSlide" Target="/ppt/notesSlides/notesSlide6.xml" Id="Rf02052a7d080422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0bfcbe86aa84852" /><Relationship Type="http://schemas.openxmlformats.org/officeDocument/2006/relationships/notesSlide" Target="/ppt/notesSlides/notesSlide7.xml" Id="R640fff6017094027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69477CF-0E4F-493B-9864-74ABED6E71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2A58420-AC81-4876-A8E9-356CD14C5B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55215E7-A2F0-4E65-BE71-D155EB5450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الاستراتيجية التسويقية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E58CF74-1043-4A4B-9AEE-E8ED991A6B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B3CB4F6-06C6-4754-97D4-7CDA0744A4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6135F29-8BF6-4D95-9A50-686CB7C3CC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6D3984E-06DC-4727-AE42-FC4FAF848B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83730821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44C8DB4-5177-4B42-9CFB-659AC9DE16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1250B3C-309C-44AA-9998-A10B478DE5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5E5117A-D67F-4B70-8156-C20F2D5EC1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1F48B2B-A743-488E-9B76-D42F22D5D8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7A4FB2B-0CFB-4E0B-85F9-E0BC36AF43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A48A4E5-2763-44C1-80E4-A3800D19CD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67F3CFD-E527-4288-AAF2-05E041A670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715AFC4-3A96-4A9B-A33B-1166641821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DFD2307-E33E-4345-8073-4EB593C261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9B5822B-678C-4E7E-ACDF-CE981AB5B3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D854182-8A2E-4DB9-B679-652BCE2F48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EB40B9D-C2C6-48CB-85F5-4EE7B0FC1F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D08948A-6547-4139-B00C-9FFE27B5FA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79C0B2D-5E80-49CC-B936-284A967F7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14953681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E283908-285B-442A-9F3D-484CDEB38F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271E290-4B02-4047-8F9E-AC61A367FC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7B23685-60B2-46F0-A5D1-ABCF416FE0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292C009-4F44-4E59-9B23-2B6D77A7E3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229940C-086D-432C-8E5D-87CCFC9C0C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8ABA77C-5A62-4C7A-B7E5-05EE362659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F2B6065-F429-41A0-A4C9-4EA76D8DC1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B2495C0-73EF-46CC-A5E1-0B6FC86EC3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E960166-053F-4982-8369-83A6BC3CCA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3F8EA81-C381-4D29-9CAB-29B6C4D4BA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72D66BA-F166-4E61-990C-A14B917266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BBC240E-A275-4B0C-9D63-35090B5545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9F6867C-C2A6-4973-A150-AB65BBAC9F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09E248D-C492-4E77-9B8F-723F98167B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5465C48-8A7F-4270-88FE-819DE5F9D8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8DA2541-D42C-4BBD-82E0-D7C2C7B7A7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3965784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D7D1904-86F3-4D2E-BA92-361B01D445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06BDF00-E1B6-49D0-AC1B-F2E56F702D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9F61D1A-5097-49B8-B56F-A592F6B452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E5FB2FD-8B07-4BEF-AF02-28CED869E0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9D2F6C3-9F5D-43D8-8AD8-810EB525FD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A65B675-A340-497B-8AEC-8BCD782965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3dfa26515e44d22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10D3A76-2A94-4BFA-8D5B-6276369153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548821331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EB8EA23-2078-4785-B8F4-08101BEF7F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8222964-D3F1-42C4-B6DC-773E83C598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4B73C39-E65A-4B44-873F-F125A29040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5E4DEA7-9169-4A79-AE80-54B388ED32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8C6FAD3-6ECE-40B2-82E3-4C02AB3B97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CB71042-1609-43F7-BBED-F61755D398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C777160-C7A9-4755-9B3A-21075AEB0F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D7C887B-432E-4D80-8493-5E7B183AD1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8726AA4-1072-4D22-9396-E89EB26DD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CD35DFA-3FF5-4636-A105-D27B6192E0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491C53E-D507-48BA-92A3-3C02037D26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C3C434F-937B-449E-A9F1-E827A17662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48C0DAD-F4F5-45E6-9702-A8C4D06394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9270464-2136-4AD6-9ED5-6F89DEE55C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D0E8E0A-FF2A-4044-B432-C2FFB941F4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38C48F0-F618-4DC1-851D-7F5BD18FAC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6275882-AC13-437E-9B04-F7790FA35A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B52157C-9BD0-431F-A5FF-6C2BF20CAE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6B86A00-1BC3-441A-BEC9-C757603AB9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64221031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75FE580-14E0-467B-B8D2-1F4169F453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29BC24D-771E-49F2-B532-42F3215ECB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9F9D44F-A603-4410-A852-3DE3DF2C95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CC42CA5-97BA-4506-AB4C-9C74EEC44B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CBBF958-9489-47A5-8822-193E25EC3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01946C6-357B-48D8-8817-7FDBC1F129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057F9DA-D5BC-41CD-A260-0CE189CFCE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C189F47-9ECB-40F8-8CED-27E68C0851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D1184CF-1405-4AA7-950C-70883E52FB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8BF4457-5727-4BC4-8384-1AAAAFD287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BB1153D-8B24-4C35-B6CF-076F896D15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87FF2B3-2BA6-4932-8431-B09D0CD4F6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CB95B38-4594-41CF-9DD6-4E6BC38F1B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6EB0362-BFF8-4099-AB27-4DC41AB376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1278524-A8FF-4333-8898-0B250FC3F2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7F7CB26-F8C1-4F68-9415-C6B021FA3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160250A-6E7B-4875-A784-B639A3F9AB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7D64FDD-B5C2-47C3-A09D-08068D6113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7C064FF-2052-4D88-B763-EF266DC44E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AD5C10F-27F6-47EC-9C17-50D5ACD445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99114559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ADC3011-4E89-430D-ACB3-3FDB3F1312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6C02895-E1ED-4578-BD11-CBF34F1587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D133C88-5559-4BFE-B5FD-C5AE081B75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912CCBC-A223-4A29-94A9-B52759C42D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A3B7C57-6BD8-4496-936D-FB770F86E4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08BAC13-73C8-409A-A518-C06F7A43AD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5F569E3-230F-4FEA-9110-35BD4D2614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BF62A8A-8955-42C8-9EA8-E75A9EC593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55E55F2-B242-4EFF-B484-7FFCC36350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A89C2D9-E057-4F6D-B0AC-87159A10E9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94BC2E5-89DE-4BE9-BDF2-C3FC86CC65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0A43501-2257-458E-8496-46D873EE41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9460761-3A8C-4AF9-8287-ADF4E37231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143601038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2026-09-07T07:21:50.3970000Z</dcterms:created>
  <dcterms:modified xsi:type="dcterms:W3CDTF">2026-09-07T07:21:50.3970000Z</dcterms:modified>
</coreProperties>
</file>