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14eff5d94c845df" /><Relationship Type="http://schemas.openxmlformats.org/officeDocument/2006/relationships/extended-properties" Target="/docProps/app.xml" Id="R4462d512abe242c3" /><Relationship Type="http://schemas.openxmlformats.org/officeDocument/2006/relationships/officeDocument" Target="/ppt/presentation.xml" Id="R9b3b68abd9844e2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f906c75d7ac4b09"/>
  </p:sldMasterIdLst>
  <p:notesMasterIdLst>
    <p:notesMasterId xmlns:r="http://schemas.openxmlformats.org/officeDocument/2006/relationships" r:id="Rcb7b8c108c544b56"/>
  </p:notesMasterIdLst>
  <p:sldIdLst>
    <p:sldId xmlns:r="http://schemas.openxmlformats.org/officeDocument/2006/relationships" id="256" r:id="R7712a8057ca54858"/>
    <p:sldId xmlns:r="http://schemas.openxmlformats.org/officeDocument/2006/relationships" id="257" r:id="R215648781ff24653"/>
    <p:sldId xmlns:r="http://schemas.openxmlformats.org/officeDocument/2006/relationships" id="258" r:id="Rf64ad671d3f14f80"/>
    <p:sldId xmlns:r="http://schemas.openxmlformats.org/officeDocument/2006/relationships" id="259" r:id="R00235300f1d7462b"/>
    <p:sldId xmlns:r="http://schemas.openxmlformats.org/officeDocument/2006/relationships" id="260" r:id="Rf3435c37102248b6"/>
    <p:sldId xmlns:r="http://schemas.openxmlformats.org/officeDocument/2006/relationships" id="261" r:id="R30a1c69ed5c74375"/>
    <p:sldId xmlns:r="http://schemas.openxmlformats.org/officeDocument/2006/relationships" id="262" r:id="Rf933ff1e37a14e29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2fb105559e04dee" /><Relationship Type="http://schemas.openxmlformats.org/officeDocument/2006/relationships/slideMaster" Target="/ppt/slideMasters/slideMaster1.xml" Id="Raf906c75d7ac4b09" /><Relationship Type="http://schemas.openxmlformats.org/officeDocument/2006/relationships/notesMaster" Target="/ppt/notesMasters/notesMaster1.xml" Id="Rcb7b8c108c544b56" /><Relationship Type="http://schemas.openxmlformats.org/officeDocument/2006/relationships/presProps" Target="/ppt/presProps.xml" Id="R48d6cd88f60f4f5f" /><Relationship Type="http://schemas.openxmlformats.org/officeDocument/2006/relationships/tableStyles" Target="/ppt/tableStyles.xml" Id="Rf7b8e1d45f664e41" /><Relationship Type="http://schemas.openxmlformats.org/officeDocument/2006/relationships/slide" Target="/ppt/slides/slide1.xml" Id="R7712a8057ca54858" /><Relationship Type="http://schemas.openxmlformats.org/officeDocument/2006/relationships/slide" Target="/ppt/slides/slide2.xml" Id="R215648781ff24653" /><Relationship Type="http://schemas.openxmlformats.org/officeDocument/2006/relationships/slide" Target="/ppt/slides/slide3.xml" Id="Rf64ad671d3f14f80" /><Relationship Type="http://schemas.openxmlformats.org/officeDocument/2006/relationships/slide" Target="/ppt/slides/slide4.xml" Id="R00235300f1d7462b" /><Relationship Type="http://schemas.openxmlformats.org/officeDocument/2006/relationships/slide" Target="/ppt/slides/slide5.xml" Id="Rf3435c37102248b6" /><Relationship Type="http://schemas.openxmlformats.org/officeDocument/2006/relationships/slide" Target="/ppt/slides/slide6.xml" Id="R30a1c69ed5c74375" /><Relationship Type="http://schemas.openxmlformats.org/officeDocument/2006/relationships/slide" Target="/ppt/slides/slide7.xml" Id="Rf933ff1e37a14e29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1b771468ba3d45b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ae94d0c934c442b" /><Relationship Type="http://schemas.openxmlformats.org/officeDocument/2006/relationships/notesMaster" Target="/ppt/notesMasters/notesMaster1.xml" Id="R592c7f72acf14e8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f1dc86a4b4e4cf4" /><Relationship Type="http://schemas.openxmlformats.org/officeDocument/2006/relationships/notesMaster" Target="/ppt/notesMasters/notesMaster1.xml" Id="R3495e6a566fc4ea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750588e5e7c42c1" /><Relationship Type="http://schemas.openxmlformats.org/officeDocument/2006/relationships/notesMaster" Target="/ppt/notesMasters/notesMaster1.xml" Id="Rabe07db31f5043a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dc6c91c7b2e340af" /><Relationship Type="http://schemas.openxmlformats.org/officeDocument/2006/relationships/notesMaster" Target="/ppt/notesMasters/notesMaster1.xml" Id="R7c8f240897b6466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e88d72bef9847b4" /><Relationship Type="http://schemas.openxmlformats.org/officeDocument/2006/relationships/notesMaster" Target="/ppt/notesMasters/notesMaster1.xml" Id="Rfb7f47db9532492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db8b62a56b9413d" /><Relationship Type="http://schemas.openxmlformats.org/officeDocument/2006/relationships/notesMaster" Target="/ppt/notesMasters/notesMaster1.xml" Id="R5b428fbe8e0b4c6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887f84fe0b74f2c" /><Relationship Type="http://schemas.openxmlformats.org/officeDocument/2006/relationships/notesMaster" Target="/ppt/notesMasters/notesMaster1.xml" Id="R1944bc94b93a4db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d44f3001d904f0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ae6733b62db413d" /><Relationship Type="http://schemas.openxmlformats.org/officeDocument/2006/relationships/slideLayout" Target="/ppt/slideLayouts/slideLayout1.xml" Id="R6f0240a0e70940b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f0240a0e70940b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a6ce286aa254136" /><Relationship Type="http://schemas.openxmlformats.org/officeDocument/2006/relationships/notesSlide" Target="/ppt/notesSlides/notesSlide1.xml" Id="R36d176a2e531457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49277858ee45e3" /><Relationship Type="http://schemas.openxmlformats.org/officeDocument/2006/relationships/notesSlide" Target="/ppt/notesSlides/notesSlide2.xml" Id="R82e7b5edf4ea440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867daae4a684d45" /><Relationship Type="http://schemas.openxmlformats.org/officeDocument/2006/relationships/notesSlide" Target="/ppt/notesSlides/notesSlide3.xml" Id="Rf947028a10e7456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d02aabe60b4bfa" /><Relationship Type="http://schemas.openxmlformats.org/officeDocument/2006/relationships/chart" Target="/ppt/slides/charts/chart1.xml" Id="R7ac6b2c0ca484e51" /><Relationship Type="http://schemas.openxmlformats.org/officeDocument/2006/relationships/notesSlide" Target="/ppt/notesSlides/notesSlide4.xml" Id="R15befc495ae24be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e1b4407b1774738" /><Relationship Type="http://schemas.openxmlformats.org/officeDocument/2006/relationships/notesSlide" Target="/ppt/notesSlides/notesSlide5.xml" Id="Rfae77e88f96d42f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eb373b25384dc1" /><Relationship Type="http://schemas.openxmlformats.org/officeDocument/2006/relationships/notesSlide" Target="/ppt/notesSlides/notesSlide6.xml" Id="R4345d302a4ae435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e5761cc57c442e" /><Relationship Type="http://schemas.openxmlformats.org/officeDocument/2006/relationships/notesSlide" Target="/ppt/notesSlides/notesSlide7.xml" Id="R9509743acf6e48ea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المؤشر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031F633-33BA-4349-9A08-B67D9CF0D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86280EE-C4D5-4C7E-B1C8-08A6B8F4D2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عرض تقديمي قابل للتعديل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C8FBE2A-7F59-40BB-96EC-0227BEEA3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450" b="1">
                <a:solidFill>
                  <a:srgbClr val="FFFFFF"/>
                </a:solidFill>
              </a:defRPr>
            </a:pPr>
            <a:r>
              <a:rPr sz="3450" b="1">
                <a:solidFill>
                  <a:srgbClr val="FFFFFF"/>
                </a:solidFill>
              </a:rPr>
              <a:t>عرض مؤشرات الموارد البشرية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77C7983-0F4D-488C-8916-227667A61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75" b="0">
                <a:solidFill>
                  <a:srgbClr val="D8E7F8"/>
                </a:solidFill>
              </a:defRPr>
            </a:pPr>
            <a:r>
              <a:rPr sz="1575" b="0">
                <a:solidFill>
                  <a:srgbClr val="D8E7F8"/>
                </a:solidFill>
              </a:rPr>
              <a:t>هيكل عملي لاتخاذ قرارات واضحة وتواصل مهني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B54A4B0-F68F-4396-955D-A6EE9E1A5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C725377-1D4E-4B12-A80E-38E11D79C7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D467B40-1C52-4526-A6DF-3E63A7AF0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43602026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8045922-4400-45FB-A2D0-F7848F618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الملخص التنفيذي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AB8B5B2-45DE-42CB-B884-DC5BBA892E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4CC8292-AB2E-4A28-B2C9-81ECDB969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587841-2031-4286-966B-98A66FDB97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52FED0A-2788-45A0-A53E-C09AED0AE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استبدل المحتوى التجريبي بمعلوماتك. جميع النصوص والمخططات والأشكال قابلة للتعديل.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F1E22B6-1D53-4FC6-91FF-E62B808525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A69FE6C-FD3C-4665-A415-4A3B27CFAD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السياق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9BFD401-D23B-4EE0-8D67-1FB8FCB9E4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أضف الوضع الحالي والفئة المستهدفة وسبب هذا العرض.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EB7048D-C697-415E-A6BA-386036E350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809A711-5E77-4888-A527-C4CB809DC4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الهدف الرئيسي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2735CDA-06C8-4F59-8482-15F97880C9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حدّد النتيجة التي ينبغي أن يحققها هذا العرض.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E01529B-4D1E-4DEA-BF6A-E9B8D1DAA8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B23126C-1792-49B1-90F3-4231FB83D1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القرار المطلوب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9CAD101-CF03-4E51-A7D9-D1FE2A0C3B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وضّح الاعتماد أو الاختيار أو الالتزام المطلوب.</a:t>
            </a:r>
          </a:p>
        </p:txBody>
      </p:sp>
    </p:spTree>
    <p:extLst>
      <p:ext uri="{BB962C8B-B14F-4D97-AF65-F5344CB8AC3E}">
        <p14:creationId xmlns:p14="http://schemas.microsoft.com/office/powerpoint/2010/main" val="12513566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464D51A-22E4-495E-BDA3-AE820E6786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76423BD-E03B-4BBF-81D8-050FC63685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ECC7B89-544C-44AB-9CF8-7FC502932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8A81062-7828-437F-A4C2-C685ED27E8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E8BBACF-BE21-49AA-9C5E-4C429E2C0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3B464D1-275B-4F7B-8435-D038C4E242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الهدف الرئيسي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7C3C801-907B-4E0D-8C10-748FBC8DA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نتيجة محددة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444F6DB-CCA0-415D-9C0C-6E9A8A4EE9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10DC559-248C-446B-8DB8-89BE1A4BF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D880FBD-81C9-4CDD-8B93-363BDC9B5C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مقياس النجاح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0CDD8DE-5E93-4A68-B615-664A30AA42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طريقة قياس التقدم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6A4A915-7A1D-4F2A-9770-14CB93003F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EF986B5-4822-470E-BD78-7B2344801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3BB5415-DA8E-4E26-8AA5-8A19D9BE0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المسؤول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730AC5C-54E3-460F-9CC6-303F1BBE7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الجهة المسؤولة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A87EA5C-B0C3-41A7-9FC9-8F2E4F73EE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21844434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1A87D1D-2CAF-41CF-99F7-19D42A7851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الأدلة والرؤى الرئيسية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86E7749-78B9-4F74-9FF0-7E6819B733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55B517F-2420-483F-93AC-5A11B74E6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59DE67-5989-4FCE-9267-DFC276D8B6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156BFC8-A7A8-4891-9571-150760ABD4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الرؤية الرئيسية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CFD8128-BA7B-40F8-A164-9C769566D8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لخّص أهم الأدلة واشرح سبب أهميتها.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7ac6b2c0ca484e51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35A8662-28CA-45D9-85A5-ABA66256B2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استبدل القيم التجريبية ببيانات موثوقة.</a:t>
            </a:r>
          </a:p>
        </p:txBody>
      </p:sp>
    </p:spTree>
    <p:extLst>
      <p:ext uri="{BB962C8B-B14F-4D97-AF65-F5344CB8AC3E}">
        <p14:creationId xmlns:p14="http://schemas.microsoft.com/office/powerpoint/2010/main" val="372706227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5EB9567-E9E3-41B1-83EB-38D2B4EB51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المنهج والجدول الزمني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92DBBE4-816E-46AC-9E52-A821DF895C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CFCD63E-D115-4981-8A26-5506113E20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3CC122B-3F5A-4556-8BAD-B7EF4A5473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2ACF025-09FB-4794-915F-D7991226B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2B4B521-9320-42C7-80C8-B2DE076429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D832F69-06C5-42EC-AC47-CE0D3A5A5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E0BCCF5-3C15-436A-9C71-E18414316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السياق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B3FD2A2-A15D-4EA8-AA6F-42FD0E280B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CFDBB92-0A60-41E5-B725-C5D53C94A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31658B0-7B59-4A51-A393-766160C3B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A8BE7BB-0E6F-4ECB-9BB9-207697746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الأهداف ومقاييس النجاح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8058665-E256-42D9-9430-DA8661CCA2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6DFF3C4-0EA8-4F6B-9728-22BEF771D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A68BCEF-B1FA-4898-A1E8-ADFC7068EC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168C9AC-2D96-4ED1-A9ED-51321A669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خطة العمل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2F0464A-4C9A-4683-A4BF-03A2BB5245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20892D2-E5EA-4D4A-9E5A-FA7FF23DA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9A54056-B1D6-4C24-A5CB-D03B94A45B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القرارات والخطوات التالية</a:t>
            </a:r>
          </a:p>
        </p:txBody>
      </p:sp>
    </p:spTree>
    <p:extLst>
      <p:ext uri="{BB962C8B-B14F-4D97-AF65-F5344CB8AC3E}">
        <p14:creationId xmlns:p14="http://schemas.microsoft.com/office/powerpoint/2010/main" val="158429363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01A6A37-0C6A-44E9-9E96-CC7B499C3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المخاطر والاستجابات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D2297965-8DDC-4938-A825-7C3F4E712A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532C273-A5E5-494B-812A-7AD43874ED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1F7B742-2598-4DE7-836E-68C362F536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قالب مجاني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41EAC17-C6DC-4232-856B-A1D043BEA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5D1E953-763E-4732-8A39-3694F13867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055CE63-2981-4C95-84EF-975A6A96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4DECFB0-22CF-4345-A6C9-60582E33C8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28EFF59-C012-43C3-8434-F5EF00972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8F93893-EB7B-40A3-AA20-0B17E08693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خطر أو قيد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F57455B-6B0A-43C8-9AAF-9081DFCCF2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9CE3D07-E37B-4A3B-9526-C7F5EDA68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B081859-D96A-446F-A778-403D916B48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DB0D15B-8AE2-48CF-9489-EEA99F48CD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اعتماد خارجي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386E428-D345-42AE-9B96-E631121E6E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467D6F2-FFEC-4C7B-B3DA-FCD1A09928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الاستجابة والمسؤول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4CD2BA1-D4FA-44DC-B400-B79E25C00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04B6C96-E8F6-4F13-B7C8-491ABCB1F0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افتراض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4D5BA40-B014-42BD-BF4D-5184955FCC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الأثر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EB82361-24DB-468D-983F-9809E71DF8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إجراء التحقق</a:t>
            </a:r>
          </a:p>
        </p:txBody>
      </p:sp>
    </p:spTree>
    <p:extLst>
      <p:ext uri="{BB962C8B-B14F-4D97-AF65-F5344CB8AC3E}">
        <p14:creationId xmlns:p14="http://schemas.microsoft.com/office/powerpoint/2010/main" val="30170385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B37E5B8-1AB4-4029-BB15-DCC20061CF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القرارات والخطوات التالية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D5386C6-B4C4-4994-BDF6-FA553EB11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القرار المطلوب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7B3C268-3E79-424B-92BF-1D8950D14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اكتب القرار أو الاعتماد المطلوب بدقة.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EE3AD20-054D-471D-938C-B154137457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2970A88-CA37-401A-817D-0D3D1B662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الإجراء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0A6C87C-5A8A-44D9-87F7-6E38398151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الإجراء التالي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BD66CAA-3162-4702-91DD-E1CD01322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7A6732E-046A-4983-9361-CDD45406D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المسؤول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DF39ACB-F36C-4AE8-83CF-74F9DC40A1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الاسم أو الدور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02E27F8-0E99-4594-B8BA-CD4730A717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F0BA60C-F51E-4EB9-B389-B584ABE7B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تاريخ الاستحقاق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72715F0-7924-4C45-B8DE-7ED3203009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السنة-الشهر-اليوم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34266A0-A5C9-44F7-AC91-587EA11224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جاهز للعرض</a:t>
            </a:r>
          </a:p>
        </p:txBody>
      </p:sp>
    </p:spTree>
    <p:extLst>
      <p:ext uri="{BB962C8B-B14F-4D97-AF65-F5344CB8AC3E}">
        <p14:creationId xmlns:p14="http://schemas.microsoft.com/office/powerpoint/2010/main" val="61847880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2026-09-07T07:22:01.1280000Z</dcterms:created>
  <dcterms:modified xsi:type="dcterms:W3CDTF">2026-09-07T07:22:01.1280000Z</dcterms:modified>
</coreProperties>
</file>