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slides/charts/chart1.xml" ContentType="application/vnd.openxmlformats-officedocument.drawingml.chart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9253080255d41dd" /><Relationship Type="http://schemas.openxmlformats.org/officeDocument/2006/relationships/extended-properties" Target="/docProps/app.xml" Id="Rc36a33e1cbb844b3" /><Relationship Type="http://schemas.openxmlformats.org/officeDocument/2006/relationships/officeDocument" Target="/ppt/presentation.xml" Id="R41826542135641c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67fb84933be4107"/>
  </p:sldMasterIdLst>
  <p:notesMasterIdLst>
    <p:notesMasterId xmlns:r="http://schemas.openxmlformats.org/officeDocument/2006/relationships" r:id="R758179138aed4d98"/>
  </p:notesMasterIdLst>
  <p:sldIdLst>
    <p:sldId xmlns:r="http://schemas.openxmlformats.org/officeDocument/2006/relationships" id="256" r:id="R197db28dada34c68"/>
    <p:sldId xmlns:r="http://schemas.openxmlformats.org/officeDocument/2006/relationships" id="257" r:id="Raa393c0944194ecd"/>
    <p:sldId xmlns:r="http://schemas.openxmlformats.org/officeDocument/2006/relationships" id="258" r:id="R1df0c8a49d9a4937"/>
    <p:sldId xmlns:r="http://schemas.openxmlformats.org/officeDocument/2006/relationships" id="259" r:id="R2696403277f64024"/>
    <p:sldId xmlns:r="http://schemas.openxmlformats.org/officeDocument/2006/relationships" id="260" r:id="R674ff6c0d0004a6e"/>
    <p:sldId xmlns:r="http://schemas.openxmlformats.org/officeDocument/2006/relationships" id="261" r:id="R90b3746cf0954834"/>
    <p:sldId xmlns:r="http://schemas.openxmlformats.org/officeDocument/2006/relationships" id="262" r:id="R432e930b141f4e6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d25bc8299d24be4" /><Relationship Type="http://schemas.openxmlformats.org/officeDocument/2006/relationships/slideMaster" Target="/ppt/slideMasters/slideMaster1.xml" Id="R767fb84933be4107" /><Relationship Type="http://schemas.openxmlformats.org/officeDocument/2006/relationships/notesMaster" Target="/ppt/notesMasters/notesMaster1.xml" Id="R758179138aed4d98" /><Relationship Type="http://schemas.openxmlformats.org/officeDocument/2006/relationships/presProps" Target="/ppt/presProps.xml" Id="R9f5cfcb3556b4a44" /><Relationship Type="http://schemas.openxmlformats.org/officeDocument/2006/relationships/tableStyles" Target="/ppt/tableStyles.xml" Id="R3051a6ee82c64a77" /><Relationship Type="http://schemas.openxmlformats.org/officeDocument/2006/relationships/slide" Target="/ppt/slides/slide1.xml" Id="R197db28dada34c68" /><Relationship Type="http://schemas.openxmlformats.org/officeDocument/2006/relationships/slide" Target="/ppt/slides/slide2.xml" Id="Raa393c0944194ecd" /><Relationship Type="http://schemas.openxmlformats.org/officeDocument/2006/relationships/slide" Target="/ppt/slides/slide3.xml" Id="R1df0c8a49d9a4937" /><Relationship Type="http://schemas.openxmlformats.org/officeDocument/2006/relationships/slide" Target="/ppt/slides/slide4.xml" Id="R2696403277f64024" /><Relationship Type="http://schemas.openxmlformats.org/officeDocument/2006/relationships/slide" Target="/ppt/slides/slide5.xml" Id="R674ff6c0d0004a6e" /><Relationship Type="http://schemas.openxmlformats.org/officeDocument/2006/relationships/slide" Target="/ppt/slides/slide6.xml" Id="R90b3746cf0954834" /><Relationship Type="http://schemas.openxmlformats.org/officeDocument/2006/relationships/slide" Target="/ppt/slides/slide7.xml" Id="R432e930b141f4e6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6dc6dc9c17d420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5ee4691062b4682" /><Relationship Type="http://schemas.openxmlformats.org/officeDocument/2006/relationships/notesMaster" Target="/ppt/notesMasters/notesMaster1.xml" Id="Rdf9082de41a64c7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49efca0764f42a6" /><Relationship Type="http://schemas.openxmlformats.org/officeDocument/2006/relationships/notesMaster" Target="/ppt/notesMasters/notesMaster1.xml" Id="Re741a7cf2483483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7d1310b940b472a" /><Relationship Type="http://schemas.openxmlformats.org/officeDocument/2006/relationships/notesMaster" Target="/ppt/notesMasters/notesMaster1.xml" Id="Rfe8493c3530444b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44205f336eb41bc" /><Relationship Type="http://schemas.openxmlformats.org/officeDocument/2006/relationships/notesMaster" Target="/ppt/notesMasters/notesMaster1.xml" Id="Ree57eca7565142a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e9aeb062b4045da" /><Relationship Type="http://schemas.openxmlformats.org/officeDocument/2006/relationships/notesMaster" Target="/ppt/notesMasters/notesMaster1.xml" Id="R85e117acd73a410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dc713c2658f4875" /><Relationship Type="http://schemas.openxmlformats.org/officeDocument/2006/relationships/notesMaster" Target="/ppt/notesMasters/notesMaster1.xml" Id="R297dc2b43de7464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2a34b844ea14373" /><Relationship Type="http://schemas.openxmlformats.org/officeDocument/2006/relationships/notesMaster" Target="/ppt/notesMasters/notesMaster1.xml" Id="Ra42e4f97e157404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eed8eec395b4f1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846e39a2ec94cbb" /><Relationship Type="http://schemas.openxmlformats.org/officeDocument/2006/relationships/slideLayout" Target="/ppt/slideLayouts/slideLayout1.xml" Id="R7a5b9fe7408347b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a5b9fe7408347b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2f41ce10f84f70" /><Relationship Type="http://schemas.openxmlformats.org/officeDocument/2006/relationships/notesSlide" Target="/ppt/notesSlides/notesSlide1.xml" Id="Rf4507a1246f1471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007da8942e44a6" /><Relationship Type="http://schemas.openxmlformats.org/officeDocument/2006/relationships/notesSlide" Target="/ppt/notesSlides/notesSlide2.xml" Id="Rf60d3ce825d2460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435f7a2e5cb4e8e" /><Relationship Type="http://schemas.openxmlformats.org/officeDocument/2006/relationships/notesSlide" Target="/ppt/notesSlides/notesSlide3.xml" Id="R939c1a14c8204f0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6cd9dfd5f54bce" /><Relationship Type="http://schemas.openxmlformats.org/officeDocument/2006/relationships/chart" Target="/ppt/slides/charts/chart1.xml" Id="Raded79f0de414ffb" /><Relationship Type="http://schemas.openxmlformats.org/officeDocument/2006/relationships/notesSlide" Target="/ppt/notesSlides/notesSlide4.xml" Id="R74aae7653853476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dfa1da13614bc9" /><Relationship Type="http://schemas.openxmlformats.org/officeDocument/2006/relationships/notesSlide" Target="/ppt/notesSlides/notesSlide5.xml" Id="R2b9ed11834854f3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34cf34186f4bab" /><Relationship Type="http://schemas.openxmlformats.org/officeDocument/2006/relationships/notesSlide" Target="/ppt/notesSlides/notesSlide6.xml" Id="R6097f3b6c233459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0a81b077dd492d" /><Relationship Type="http://schemas.openxmlformats.org/officeDocument/2006/relationships/notesSlide" Target="/ppt/notesSlides/notesSlide7.xml" Id="R2b55d3673f944a25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varyColors val="0"/>
        <c:ser>
          <c:idx val="0"/>
          <c:order val="0"/>
          <c:tx>
            <c:v>Metric</c:v>
          </c:tx>
          <c:spPr>
            <a:solidFill xmlns:a="http://schemas.openxmlformats.org/drawingml/2006/main">
              <a:srgbClr val="2D6CDF"/>
            </a:solidFill>
          </c:spPr>
          <c:cat>
            <c:strLit>
              <c:ptCount val="4"/>
              <c:pt idx="0">
                <c:v>A</c:v>
              </c:pt>
              <c:pt idx="1">
                <c:v>B</c:v>
              </c:pt>
              <c:pt idx="2">
                <c:v>C</c:v>
              </c:pt>
              <c:pt idx="3">
                <c:v>D</c:v>
              </c:pt>
            </c:strLit>
          </c:cat>
          <c:val>
            <c:numLit>
              <c:formatCode>General</c:formatCode>
              <c:ptCount val="4"/>
              <c:pt idx="0">
                <c:v>42</c:v>
              </c:pt>
              <c:pt idx="1">
                <c:v>68</c:v>
              </c:pt>
              <c:pt idx="2">
                <c:v>55</c:v>
              </c:pt>
              <c:pt idx="3">
                <c:v>82</c:v>
              </c:pt>
            </c:numLit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D7E1EE"/>
              </a:solidFill>
              <a:prstDash val="solid"/>
            </a:ln>
          </c:spPr>
        </c:majorGridlines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D4D4D4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>
                <a:solidFill>
                  <a:srgbClr val="666666"/>
                </a:solidFill>
              </a:defRPr>
            </a:pPr>
          </a:p>
        </c:txPr>
        <c:crossAx val="48650112"/>
        <c:crossBetween val="between"/>
      </c:valAx>
    </c:plotArea>
    <c:plotVisOnly val="1"/>
  </c:chart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0B9379D-0B9A-4EDE-B278-067212AB6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714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solidFill>
              <a:srgbClr val="00A6A6"/>
            </a:solidFill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0F3FCD1-E9C6-42F9-BE12-EB072AAB20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609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8CC8FF"/>
                </a:solidFill>
              </a:defRPr>
            </a:pPr>
            <a:r>
              <a:rPr sz="1050" b="1">
                <a:solidFill>
                  <a:srgbClr val="8CC8FF"/>
                </a:solidFill>
              </a:rPr>
              <a:t>EDITABLE PRESENTATION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ED66AC6-91C5-4137-8663-62326DC444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14500"/>
            <a:ext cx="990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HR Metrics Presentation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ABE0F29-E77C-4746-BC0D-B2DC88B76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9906000" cy="809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D8E7F8"/>
                </a:solidFill>
              </a:defRPr>
            </a:pPr>
            <a:r>
              <a:rPr sz="1800" b="0">
                <a:solidFill>
                  <a:srgbClr val="D8E7F8"/>
                </a:solidFill>
              </a:rPr>
              <a:t>A practical structure for clear decisions and professional communication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2481B90-27C4-47FB-A859-9DF884AA75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05500"/>
            <a:ext cx="4000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OFFICE TEMPLATES HUB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F3A9A00-11F7-4C49-B557-90FAFC4E89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0" y="5143500"/>
            <a:ext cx="1619250" cy="1047750"/>
          </a:xfrm>
          <a:prstGeom xmlns:a="http://schemas.openxmlformats.org/drawingml/2006/main" prst="roundRect">
            <a:avLst>
              <a:gd name="adj" fmla="val 14545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930429F-4370-48EF-B370-E6F9587E2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58375" y="5400675"/>
            <a:ext cx="1333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100%</a:t>
            </a:r>
          </a:p>
          <a:p xmlns:a="http://schemas.openxmlformats.org/drawingml/2006/main">
            <a:pPr algn="ctr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EDITABLE</a:t>
            </a:r>
          </a:p>
        </p:txBody>
      </p:sp>
    </p:spTree>
    <p:extLst>
      <p:ext uri="{BB962C8B-B14F-4D97-AF65-F5344CB8AC3E}">
        <p14:creationId xmlns:p14="http://schemas.microsoft.com/office/powerpoint/2010/main" val="174615735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565A938-3862-4EF3-9F6B-3BE90E2A2C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Executive overview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65FFA69-DDE4-4208-A011-301BEA066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02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12EE8F7-02D6-4B36-8B2C-40E3F1BAD4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27C146D-5324-4922-B841-B6E56769A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DC11982-126D-420A-8CF4-834438573F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381125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F6B7A"/>
                </a:solidFill>
              </a:defRPr>
            </a:pPr>
            <a:r>
              <a:rPr sz="1500" b="0">
                <a:solidFill>
                  <a:srgbClr val="5F6B7A"/>
                </a:solidFill>
              </a:rPr>
              <a:t>Replace the sample content with your information. All text, charts and shapes remain editable.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1FC5D58-818D-4330-A044-6130285E10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EBD2756-E2C1-4293-B5EC-ADD5DD0DC8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Context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A341156-98E2-4588-89B9-3AB033539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Add the situation, audience and reason for this presentation.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8A7A694-5281-4299-83BC-8CF13F873D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EAF2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D838F0F-19A9-4E62-A550-53035604C9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Primary goal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10064B7-33E6-4A58-A694-DB11F47151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State the result this presentation should enable.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4076C7C-CBD5-4982-A389-24CEF69580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86700" y="2286000"/>
            <a:ext cx="3333750" cy="2476500"/>
          </a:xfrm>
          <a:prstGeom xmlns:a="http://schemas.openxmlformats.org/drawingml/2006/main" prst="roundRect">
            <a:avLst>
              <a:gd name="adj" fmla="val 4615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DCFE289-2653-431B-8822-4F706C867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2571750"/>
            <a:ext cx="2762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D6CDF"/>
                </a:solidFill>
              </a:defRPr>
            </a:pPr>
            <a:r>
              <a:rPr sz="1650" b="1">
                <a:solidFill>
                  <a:srgbClr val="2D6CDF"/>
                </a:solidFill>
              </a:rPr>
              <a:t>Decision required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E269B45-7284-46D6-9140-9B1EE01F6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34350" y="3190875"/>
            <a:ext cx="27622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172033"/>
                </a:solidFill>
              </a:defRPr>
            </a:pPr>
            <a:r>
              <a:rPr sz="1350" b="0">
                <a:solidFill>
                  <a:srgbClr val="172033"/>
                </a:solidFill>
              </a:rPr>
              <a:t>Describe the approval, choice or commitment needed.</a:t>
            </a:r>
          </a:p>
        </p:txBody>
      </p:sp>
    </p:spTree>
    <p:extLst>
      <p:ext uri="{BB962C8B-B14F-4D97-AF65-F5344CB8AC3E}">
        <p14:creationId xmlns:p14="http://schemas.microsoft.com/office/powerpoint/2010/main" val="130876722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2E18AAA-899C-44C2-8B07-039011C56A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2943AA8-F669-4ABB-85BF-3B299819F9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03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D5D2D44-5F63-4B1B-B7FE-9BFA52DA41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C4C9CD5-59FF-4714-B67E-6D5135E82C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F62B838-C641-45B4-8A1D-C5D5E6ABC1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61925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8DDE228-53B0-4EC3-9A7D-CAD538AAF1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16192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Primary goal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24C50F9-E84F-4EE0-AB31-7F12CAB7F3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204787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Specific outcome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5032356-91AD-4AE7-9E8C-9E704B92E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80975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05D1094-C0ED-4AC0-A0F9-A0081C8EF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000375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EF20296-CAF4-4676-B648-AF8093352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000375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Success measure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CFC1F11-9C90-4B32-8F3F-51F683F1C2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3429000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How progress is measured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9CDD273-7731-4855-A944-390C12A889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190875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6A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60136D8-FEA0-4881-B1B7-6946039425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381500"/>
            <a:ext cx="7143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00A6A6"/>
                </a:solidFill>
              </a:defRPr>
            </a:pPr>
            <a:r>
              <a:rPr sz="2550" b="1">
                <a:solidFill>
                  <a:srgbClr val="00A6A6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DCACA26-E53A-4FBF-A49C-7498E2E4B9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38150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2355B"/>
                </a:solidFill>
              </a:defRPr>
            </a:pPr>
            <a:r>
              <a:rPr sz="1800" b="1">
                <a:solidFill>
                  <a:srgbClr val="12355B"/>
                </a:solidFill>
              </a:rPr>
              <a:t>Owner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1D90CD7-25A7-4F35-8789-D4C681F5B9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4810125"/>
            <a:ext cx="409575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F6B7A"/>
                </a:solidFill>
              </a:defRPr>
            </a:pPr>
            <a:r>
              <a:rPr sz="1350" b="0">
                <a:solidFill>
                  <a:srgbClr val="5F6B7A"/>
                </a:solidFill>
              </a:rPr>
              <a:t>Accountable role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86F1EE6-D84D-40C0-AD2F-F63112642E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72000"/>
            <a:ext cx="4000500" cy="171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47A00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42694259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29B675A-0C9F-413D-B7F2-AF47E14B76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Evidence and key insights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E28A8C1-10C1-45DF-B3A8-487539B3D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04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EC8DB01-27C6-4F3A-8DBA-20397A687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CE9A190-CAA8-4769-B528-1ECAE6BC7E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7227D34-9EC6-443D-9277-5E7A40855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3714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D6CDF"/>
                </a:solidFill>
              </a:defRPr>
            </a:pPr>
            <a:r>
              <a:rPr sz="1800" b="1">
                <a:solidFill>
                  <a:srgbClr val="2D6CDF"/>
                </a:solidFill>
              </a:rPr>
              <a:t>Key insight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96DB6DE-C153-426F-8978-BB85D97F8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52625"/>
            <a:ext cx="4191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172033"/>
                </a:solidFill>
              </a:defRPr>
            </a:pPr>
            <a:r>
              <a:rPr sz="1650" b="0">
                <a:solidFill>
                  <a:srgbClr val="172033"/>
                </a:solidFill>
              </a:rPr>
              <a:t>Summarize the most important evidence and explain why it matters.</a:t>
            </a:r>
          </a:p>
        </p:txBody>
      </p:sp>
      <p:graphicFrame>
        <p:nvGraphicFramePr>
          <p:cNvPr id="15" name="Chart"/>
          <p:cNvGraphicFramePr/>
          <p:nvPr/>
        </p:nvGraphicFramePr>
        <p:xfrm>
          <a:off xmlns:a="http://schemas.openxmlformats.org/drawingml/2006/main" x="5524500" y="1571625"/>
          <a:ext xmlns:a="http://schemas.openxmlformats.org/drawingml/2006/main" cx="5524500" cy="3429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aded79f0de414ffb"/>
          </a:graphicData>
        </a:graphic>
      </p:graphicFrame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3BA527B-CDEE-45E1-B025-112623A76D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191125"/>
            <a:ext cx="5524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F6B7A"/>
                </a:solidFill>
              </a:defRPr>
            </a:pPr>
            <a:r>
              <a:rPr sz="1125" b="0">
                <a:solidFill>
                  <a:srgbClr val="5F6B7A"/>
                </a:solidFill>
              </a:rPr>
              <a:t>Replace the sample values with verified data.</a:t>
            </a:r>
          </a:p>
        </p:txBody>
      </p:sp>
    </p:spTree>
    <p:extLst>
      <p:ext uri="{BB962C8B-B14F-4D97-AF65-F5344CB8AC3E}">
        <p14:creationId xmlns:p14="http://schemas.microsoft.com/office/powerpoint/2010/main" val="15679686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76C60DC-9474-4681-AF22-5D7779AD01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Approach and timeline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55F1416-B711-426D-BCA5-61E8F3C07F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05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1652B15-B43B-48C3-955B-5468B049E1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B1EEB13-1220-40B9-8AC9-DB38B4152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15D546D-E8AE-4ADF-B8B4-6B283D7CE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36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1292DA5-0285-4779-B346-51AC8872D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B882CF5-0A2F-436D-9F37-326D594B9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0E6A7B6-3932-4A77-9E07-41C5BBEE04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Context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864E92A-D6F2-4444-B9A2-8E28A946F7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0537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2E41F06-8EE6-4E38-B84F-85F8194AC7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169ADD1-CFB2-403B-90F0-5EF2299859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303DBA4-CD66-4D45-999A-AFD8C84C35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Objectives and success measures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42C7C25-A4BD-444C-9139-79404FF1F8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724150"/>
            <a:ext cx="12382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E1EE"/>
          </a:solidFill>
          <a:ln xmlns:a="http://schemas.openxmlformats.org/drawingml/2006/main" w="0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47EF8BE-7A88-4125-8D40-40BA9F814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72FD05E-A9EA-48CD-9DD0-FEE3279D44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D6CDF"/>
                </a:solidFill>
              </a:defRPr>
            </a:pPr>
            <a:r>
              <a:rPr sz="2100" b="1">
                <a:solidFill>
                  <a:srgbClr val="2D6CDF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5A84F4D-C8EB-45B1-AAF9-AE8FDF2E15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Action plan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7959ADE-63C7-4305-914F-4E7A67DE93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143125"/>
            <a:ext cx="14287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6BE12E5-8AB6-45E6-9C72-547D1CE5EF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2333625"/>
            <a:ext cx="476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FFFFFF"/>
                </a:solidFill>
              </a:defRPr>
            </a:pPr>
            <a:r>
              <a:rPr sz="2100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54580DE-ECEB-4277-8499-71460E94A8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24875" y="3667125"/>
            <a:ext cx="171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350" b="1">
                <a:solidFill>
                  <a:srgbClr val="12355B"/>
                </a:solidFill>
              </a:defRPr>
            </a:pPr>
            <a:r>
              <a:rPr sz="1350" b="1">
                <a:solidFill>
                  <a:srgbClr val="12355B"/>
                </a:solidFill>
              </a:rPr>
              <a:t>Decisions and next steps</a:t>
            </a:r>
          </a:p>
        </p:txBody>
      </p:sp>
    </p:spTree>
    <p:extLst>
      <p:ext uri="{BB962C8B-B14F-4D97-AF65-F5344CB8AC3E}">
        <p14:creationId xmlns:p14="http://schemas.microsoft.com/office/powerpoint/2010/main" val="58269962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8FAF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71CA3A4-A4BA-49DB-A3FF-F5ACBA12A2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7200"/>
            <a:ext cx="10001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12355B"/>
                </a:solidFill>
              </a:defRPr>
            </a:pPr>
            <a:r>
              <a:rPr sz="2700" b="1">
                <a:solidFill>
                  <a:srgbClr val="12355B"/>
                </a:solidFill>
              </a:rPr>
              <a:t>Risks and responses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6C6EFED-6016-4292-8E5C-6F09101D49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514350"/>
            <a:ext cx="857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050" b="1">
                <a:solidFill>
                  <a:srgbClr val="5F6B7A"/>
                </a:solidFill>
              </a:defRPr>
            </a:pPr>
            <a:r>
              <a:rPr sz="1050" b="1">
                <a:solidFill>
                  <a:srgbClr val="5F6B7A"/>
                </a:solidFill>
              </a:rPr>
              <a:t>06 / 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81DF489-B9D2-4A80-8840-F946A38026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04900"/>
            <a:ext cx="108204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6CDF"/>
          </a:solidFill>
          <a:ln xmlns:a="http://schemas.openxmlformats.org/drawingml/2006/main" w="0">
            <a:solidFill>
              <a:srgbClr val="2D6CDF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7AE6BE2-8D4F-47BF-8867-2FBDE5063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6438900"/>
            <a:ext cx="4762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0">
                <a:solidFill>
                  <a:srgbClr val="5F6B7A"/>
                </a:solidFill>
              </a:defRPr>
            </a:pPr>
            <a:r>
              <a:rPr sz="900" b="0">
                <a:solidFill>
                  <a:srgbClr val="5F6B7A"/>
                </a:solidFill>
              </a:rPr>
              <a:t>Office Templates Hub · Free template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994B8F5-704E-4B4E-B4A6-AEF9FEB8F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571625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Risk / issue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50297B2-30B8-4331-B199-BB3DA2CC8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571625"/>
            <a:ext cx="2190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Impact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7FC7199-864B-4D4D-A3BA-E4131DBA8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1571625"/>
            <a:ext cx="476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Response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AA3E02F-70CE-4E2B-8CD4-DD3ACE43D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428750"/>
            <a:ext cx="10572750" cy="619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2355B"/>
          </a:solidFill>
          <a:ln xmlns:a="http://schemas.openxmlformats.org/drawingml/2006/main" w="0">
            <a:solidFill>
              <a:srgbClr val="12355B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4E19596-1427-4C7D-832A-9682E47B7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4312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DBE57ED-CFF5-4D0E-80EC-CD01BA86B4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238125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Risk or constraint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F19E2B1-06A0-43F9-B8A4-59800C504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238125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B61EC0C-0B11-4D37-8900-4264C88DA6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38125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C7EDBBA-EE94-4DDC-A94A-5C9D1D5AF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38500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2F6FB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6BA48E6-B1DE-4F28-8FD3-ACC53AF684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476625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Dependency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C044D56-8117-4547-BA5E-62A2E878ED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3476625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4A454EC-ACA9-4E6C-91B5-5922DFBAAF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476625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Response and owner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9C2B7B5-2DEF-49A4-BF16-C5CC8EB27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33875"/>
            <a:ext cx="10572750" cy="876300"/>
          </a:xfrm>
          <a:prstGeom xmlns:a="http://schemas.openxmlformats.org/drawingml/2006/main" prst="roundRect">
            <a:avLst>
              <a:gd name="adj" fmla="val 652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7E1EE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AD927C1-0A9F-4392-BB02-24CBCAD28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4572000"/>
            <a:ext cx="27146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Assumption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B414032-2758-41E6-8E64-CBE7D577B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0" y="4572000"/>
            <a:ext cx="2000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Impact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C118A62-A413-42DF-AA1E-3D57AD02C7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572000"/>
            <a:ext cx="4667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72033"/>
                </a:solidFill>
              </a:defRPr>
            </a:pPr>
            <a:r>
              <a:rPr sz="1275" b="0">
                <a:solidFill>
                  <a:srgbClr val="172033"/>
                </a:solidFill>
              </a:rPr>
              <a:t>Validation action</a:t>
            </a:r>
          </a:p>
        </p:txBody>
      </p:sp>
    </p:spTree>
    <p:extLst>
      <p:ext uri="{BB962C8B-B14F-4D97-AF65-F5344CB8AC3E}">
        <p14:creationId xmlns:p14="http://schemas.microsoft.com/office/powerpoint/2010/main" val="10889711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2355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65E20D2-A0F8-43B8-91CF-5C0989E35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666750"/>
            <a:ext cx="93345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FFFFFF"/>
                </a:solidFill>
              </a:defRPr>
            </a:pPr>
            <a:r>
              <a:rPr sz="3000" b="1">
                <a:solidFill>
                  <a:srgbClr val="FFFFFF"/>
                </a:solidFill>
              </a:rPr>
              <a:t>Decisions and next steps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C6928F8-0A48-4F4F-8E65-63021384A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666875"/>
            <a:ext cx="4000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8CC8FF"/>
                </a:solidFill>
              </a:defRPr>
            </a:pPr>
            <a:r>
              <a:rPr sz="1800" b="1">
                <a:solidFill>
                  <a:srgbClr val="8CC8FF"/>
                </a:solidFill>
              </a:rPr>
              <a:t>Decision required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D85DAED-7629-4763-B243-017F44BBFB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190750"/>
            <a:ext cx="6477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FFFFFF"/>
                </a:solidFill>
              </a:defRPr>
            </a:pPr>
            <a:r>
              <a:rPr sz="1875" b="0">
                <a:solidFill>
                  <a:srgbClr val="FFFFFF"/>
                </a:solidFill>
              </a:rPr>
              <a:t>Write the exact decision or approval needed.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A0DB8AF-A74B-4651-9513-0D68DEBF4D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2D6CDF"/>
          </a:solidFill>
          <a:ln xmlns:a="http://schemas.openxmlformats.org/drawingml/2006/main" w="9525">
            <a:solidFill>
              <a:srgbClr val="2D6C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E104418-567A-493C-AA5A-3EFF618BE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Action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DDE5D93-538B-4C88-8958-27356680A6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Next action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0BBA364-F299-4253-BA11-993EB8B0E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52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3189D70-4FCF-4F92-B91B-217B6A8D3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Owner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C50C070-4DEE-464A-BF67-7E2CB532E5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Name / role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A66C7A5-F686-4DA5-9286-BA17550ED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81900" y="3667125"/>
            <a:ext cx="3143250" cy="123825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A4774"/>
          </a:solidFill>
          <a:ln xmlns:a="http://schemas.openxmlformats.org/drawingml/2006/main" w="9525">
            <a:solidFill>
              <a:srgbClr val="32628E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597BDBA-3997-4F5D-A4B3-EE272F48F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905250"/>
            <a:ext cx="2667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BBD8F4"/>
                </a:solidFill>
              </a:defRPr>
            </a:pPr>
            <a:r>
              <a:rPr sz="1350" b="1">
                <a:solidFill>
                  <a:srgbClr val="BBD8F4"/>
                </a:solidFill>
              </a:rPr>
              <a:t>Due date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40474BC-DCDB-4FED-902C-57BED4A2FD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4352925"/>
            <a:ext cx="2667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FFFFFF"/>
                </a:solidFill>
              </a:defRPr>
            </a:pPr>
            <a:r>
              <a:rPr sz="1500" b="1">
                <a:solidFill>
                  <a:srgbClr val="FFFFFF"/>
                </a:solidFill>
              </a:rPr>
              <a:t>YYYY-MM-DD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CE60A8A-1AD6-4EC2-B0FB-497ADC8409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953125"/>
            <a:ext cx="45720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Ready to present</a:t>
            </a:r>
          </a:p>
        </p:txBody>
      </p:sp>
    </p:spTree>
    <p:extLst>
      <p:ext uri="{BB962C8B-B14F-4D97-AF65-F5344CB8AC3E}">
        <p14:creationId xmlns:p14="http://schemas.microsoft.com/office/powerpoint/2010/main" val="116492870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2026-09-07T07:22:00.8610000Z</dcterms:created>
  <dcterms:modified xsi:type="dcterms:W3CDTF">2026-09-07T07:22:00.8610000Z</dcterms:modified>
</coreProperties>
</file>