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e44abceaef64ca6" /><Relationship Type="http://schemas.openxmlformats.org/officeDocument/2006/relationships/extended-properties" Target="/docProps/app.xml" Id="Rb9827527c46242a7" /><Relationship Type="http://schemas.openxmlformats.org/officeDocument/2006/relationships/officeDocument" Target="/ppt/presentation.xml" Id="R3754aeeaeb7a4d4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ada5f461e8c4673"/>
  </p:sldMasterIdLst>
  <p:notesMasterIdLst>
    <p:notesMasterId xmlns:r="http://schemas.openxmlformats.org/officeDocument/2006/relationships" r:id="R046d3c6cc0504ee4"/>
  </p:notesMasterIdLst>
  <p:sldIdLst>
    <p:sldId xmlns:r="http://schemas.openxmlformats.org/officeDocument/2006/relationships" id="256" r:id="R02c9d34b66794029"/>
    <p:sldId xmlns:r="http://schemas.openxmlformats.org/officeDocument/2006/relationships" id="257" r:id="R354295aee16a4ea3"/>
    <p:sldId xmlns:r="http://schemas.openxmlformats.org/officeDocument/2006/relationships" id="258" r:id="R64d2f59e83f7470a"/>
    <p:sldId xmlns:r="http://schemas.openxmlformats.org/officeDocument/2006/relationships" id="259" r:id="Rdd8e6a87fd504467"/>
    <p:sldId xmlns:r="http://schemas.openxmlformats.org/officeDocument/2006/relationships" id="260" r:id="R5dfe0a02970d4286"/>
    <p:sldId xmlns:r="http://schemas.openxmlformats.org/officeDocument/2006/relationships" id="261" r:id="Re063e286e6a14cbf"/>
    <p:sldId xmlns:r="http://schemas.openxmlformats.org/officeDocument/2006/relationships" id="262" r:id="R655a07bbd4a44b3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24a64648d4894ce9" /><Relationship Type="http://schemas.openxmlformats.org/officeDocument/2006/relationships/slideMaster" Target="/ppt/slideMasters/slideMaster1.xml" Id="R8ada5f461e8c4673" /><Relationship Type="http://schemas.openxmlformats.org/officeDocument/2006/relationships/notesMaster" Target="/ppt/notesMasters/notesMaster1.xml" Id="R046d3c6cc0504ee4" /><Relationship Type="http://schemas.openxmlformats.org/officeDocument/2006/relationships/presProps" Target="/ppt/presProps.xml" Id="R53a08082ac904ce1" /><Relationship Type="http://schemas.openxmlformats.org/officeDocument/2006/relationships/tableStyles" Target="/ppt/tableStyles.xml" Id="Rc70c581988d6423d" /><Relationship Type="http://schemas.openxmlformats.org/officeDocument/2006/relationships/slide" Target="/ppt/slides/slide1.xml" Id="R02c9d34b66794029" /><Relationship Type="http://schemas.openxmlformats.org/officeDocument/2006/relationships/slide" Target="/ppt/slides/slide2.xml" Id="R354295aee16a4ea3" /><Relationship Type="http://schemas.openxmlformats.org/officeDocument/2006/relationships/slide" Target="/ppt/slides/slide3.xml" Id="R64d2f59e83f7470a" /><Relationship Type="http://schemas.openxmlformats.org/officeDocument/2006/relationships/slide" Target="/ppt/slides/slide4.xml" Id="Rdd8e6a87fd504467" /><Relationship Type="http://schemas.openxmlformats.org/officeDocument/2006/relationships/slide" Target="/ppt/slides/slide5.xml" Id="R5dfe0a02970d4286" /><Relationship Type="http://schemas.openxmlformats.org/officeDocument/2006/relationships/slide" Target="/ppt/slides/slide6.xml" Id="Re063e286e6a14cbf" /><Relationship Type="http://schemas.openxmlformats.org/officeDocument/2006/relationships/slide" Target="/ppt/slides/slide7.xml" Id="R655a07bbd4a44b3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78d132647ca4b6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ba7a80037f64384" /><Relationship Type="http://schemas.openxmlformats.org/officeDocument/2006/relationships/notesMaster" Target="/ppt/notesMasters/notesMaster1.xml" Id="R654c413a695647a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cd0f78b4295463a" /><Relationship Type="http://schemas.openxmlformats.org/officeDocument/2006/relationships/notesMaster" Target="/ppt/notesMasters/notesMaster1.xml" Id="R80c30f4e510b440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0e4220d82c8489a" /><Relationship Type="http://schemas.openxmlformats.org/officeDocument/2006/relationships/notesMaster" Target="/ppt/notesMasters/notesMaster1.xml" Id="Rf2b2636e97684fe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3de56055ea84415" /><Relationship Type="http://schemas.openxmlformats.org/officeDocument/2006/relationships/notesMaster" Target="/ppt/notesMasters/notesMaster1.xml" Id="R92adafa38c9a4e9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464deb79897485b" /><Relationship Type="http://schemas.openxmlformats.org/officeDocument/2006/relationships/notesMaster" Target="/ppt/notesMasters/notesMaster1.xml" Id="R59975e033257481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004b52b9fb24215" /><Relationship Type="http://schemas.openxmlformats.org/officeDocument/2006/relationships/notesMaster" Target="/ppt/notesMasters/notesMaster1.xml" Id="R6d3e4355dbe9461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d4d2dfb416b47d7" /><Relationship Type="http://schemas.openxmlformats.org/officeDocument/2006/relationships/notesMaster" Target="/ppt/notesMasters/notesMaster1.xml" Id="R1e14ea4c66d5455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d72038ad6eb458e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c574da35ebf45b2" /><Relationship Type="http://schemas.openxmlformats.org/officeDocument/2006/relationships/slideLayout" Target="/ppt/slideLayouts/slideLayout1.xml" Id="Rd81ab3e01208406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81ab3e01208406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d97906b82d4d97" /><Relationship Type="http://schemas.openxmlformats.org/officeDocument/2006/relationships/notesSlide" Target="/ppt/notesSlides/notesSlide1.xml" Id="Rbe1b2b4dc4a94d2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a2f7ed54394f3b" /><Relationship Type="http://schemas.openxmlformats.org/officeDocument/2006/relationships/notesSlide" Target="/ppt/notesSlides/notesSlide2.xml" Id="R5ae4cb8c37c147f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1e38eca9f641f8" /><Relationship Type="http://schemas.openxmlformats.org/officeDocument/2006/relationships/notesSlide" Target="/ppt/notesSlides/notesSlide3.xml" Id="R82e4c0298b574fe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d1bb442d9d4c1e" /><Relationship Type="http://schemas.openxmlformats.org/officeDocument/2006/relationships/chart" Target="/ppt/slides/charts/chart1.xml" Id="Rd1b09eee3c2148c5" /><Relationship Type="http://schemas.openxmlformats.org/officeDocument/2006/relationships/notesSlide" Target="/ppt/notesSlides/notesSlide4.xml" Id="R16f4447203ce421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1dfe1d127bf4863" /><Relationship Type="http://schemas.openxmlformats.org/officeDocument/2006/relationships/notesSlide" Target="/ppt/notesSlides/notesSlide5.xml" Id="Raab49db1981c40eb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482afd62714d7a" /><Relationship Type="http://schemas.openxmlformats.org/officeDocument/2006/relationships/notesSlide" Target="/ppt/notesSlides/notesSlide6.xml" Id="R5c8a4952ff32404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b0bd4688aa94653" /><Relationship Type="http://schemas.openxmlformats.org/officeDocument/2006/relationships/notesSlide" Target="/ppt/notesSlides/notesSlide7.xml" Id="Rffbece60c2ce414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Métrica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7E07B0B-02C7-4402-B1B3-882C046587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064AB8A-1A06-4372-AD51-82712FBF86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PRESENTACIÓN EDITABLE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028C49E-B1BD-482D-A41E-59F9537E6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Presentación de métricas de RR. HH.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A25462A-E9FF-4782-81E2-75138CF861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Una estructura práctica para decisiones claras y comunicación profesional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0730F3F-72CD-4E0E-AE71-5D293FA53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E8AA5EA-E3B7-4BFA-99CB-A69D921BA2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8F52F3D-3A97-47BB-A080-559CE5F06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00620086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E5723F5-A561-4819-9695-734F60462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Resumen ejecutivo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3736D4F-0705-4D9A-B223-078B83272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997724D-C5E2-4FFA-B07B-82B16BBE8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164A219-19DC-47AF-AFF9-DCC131805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871331F-44E7-4B62-B771-B1F783163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Sustituye el contenido de ejemplo por tu información. Todos los textos, gráficos y formas son editables.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31AFD3B-503B-4E05-9873-282532D240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0C3A068-ED58-45C0-AF09-C36606C01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F7E73E1-6DDB-42EF-9D95-2D5F66CDF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Añade la situación, la audiencia y el motivo de esta presentación.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A2FE067-0336-4B7F-9973-3845FC15C1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F38FE9F-2C9E-4C62-9CF7-5BF4674A39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Objetivo principal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F5C6CCD-78F6-4FB7-AC57-1E183B067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Indica el resultado que debe facilitar esta presentación.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3E08881-B41E-433B-A0CE-D90050C32E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50BF060-CD31-469C-A9D7-6F7C423DD3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Decisión necesaria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5A21756-6BE8-4D82-84B0-D3C68F028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la aprobación, elección o compromiso necesario.</a:t>
            </a:r>
          </a:p>
        </p:txBody>
      </p:sp>
    </p:spTree>
    <p:extLst>
      <p:ext uri="{BB962C8B-B14F-4D97-AF65-F5344CB8AC3E}">
        <p14:creationId xmlns:p14="http://schemas.microsoft.com/office/powerpoint/2010/main" val="185964592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9684470-1213-4893-9DE8-0A7AD390D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CEDEE6B-84D6-42CD-BDD4-804273159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48B1F47-7AA8-4407-B822-FDAE6235CB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A396209-B130-4F1D-8672-8BDC54915F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5D968FE-D3DA-4C30-B47F-D12FBE5FCC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0ABF8FA-CDF0-4D7A-A88E-CD0F0C8FAC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Objetivo principal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A9F6A94-48C4-4D9E-B1DC-98DE9F9BB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Resultado específico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8D99F27-19FE-4B22-87E0-25E7A160E4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BD057D3-F02A-4CBF-AA79-D88EBFC1FD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66C2C7A-8B31-43B9-BB51-AA1CCD228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Medida de éxito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FFAFBDB-060F-430E-AF48-FF3004C94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Cómo se mide el progreso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C7B5FFC-859D-425A-AFD0-6A38294A83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C8C5CA8-E775-4914-B395-42203ED606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A3C356D-29CE-4040-8372-301003B5F4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Responsable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AD04533-1619-4A1A-AB27-543A29F35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Rol responsable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70BEB40-E5C2-4BF7-94B2-9D5D8AB397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26540229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317AAAD-EAFC-481E-96E0-A45B6CD64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Evidencia e ideas clave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647C5F5-E345-4345-97FF-08D761205C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65FFF6E-F377-4886-8FEB-BAC1478447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FB32707-365D-4065-9135-82727BCB3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A8E99FE-0582-42F0-B4B6-A7C0C3B7C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Idea clave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EF0E1AE-3BF5-42A5-8EEF-76597D1CF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Resume la evidencia más importante y explica por qué importa.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d1b09eee3c2148c5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FB168CE-6B20-462B-8F82-AB21BB0C56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Sustituye los valores de ejemplo por datos verificados.</a:t>
            </a:r>
          </a:p>
        </p:txBody>
      </p:sp>
    </p:spTree>
    <p:extLst>
      <p:ext uri="{BB962C8B-B14F-4D97-AF65-F5344CB8AC3E}">
        <p14:creationId xmlns:p14="http://schemas.microsoft.com/office/powerpoint/2010/main" val="30736279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BDAA3B7-B157-4889-859B-DDF3F214E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Enfoque y cronograma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72EB49F-2F84-4FE1-ADEF-E88721164A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83D76B3-0E81-4DCA-A3B3-548B15425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00908C-DFBE-457B-A70A-77F29C682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ADDC093-DC77-4132-9D96-6353DC983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CCCD973-4AA7-4C06-9430-D07CA681A4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E96A9A7-A74C-407F-8AEE-DCCA272A7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FCC56FC-52D4-4FCC-BF74-FEEA5EE986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D2A15BE-C7F7-47E9-94E6-99F6802A5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480B1C5-0925-4E8E-B9EE-D723441C06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B62231E-92AA-4AC3-9974-26767455F7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6B47511-D18A-4B65-AD25-E32D94028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Objetivos y medidas de éxito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AAFFACC-92D2-467B-A0F3-7A66354FE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17BC7BE-57C8-4EF3-90F3-744E66EB97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A9A4AB6-8810-46B0-ADF2-6B1BAD4F8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A5313DB-78BD-4F2E-AFA6-6EB87C8D1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Plan de acción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64CF94-475A-4F51-99DF-B58566D6FB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7259DF0-250B-4620-93A9-503DA83CDD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7D96FD9-7B73-4385-BAED-3CFE7FAA2F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Decisiones y próximos pasos</a:t>
            </a:r>
          </a:p>
        </p:txBody>
      </p:sp>
    </p:spTree>
    <p:extLst>
      <p:ext uri="{BB962C8B-B14F-4D97-AF65-F5344CB8AC3E}">
        <p14:creationId xmlns:p14="http://schemas.microsoft.com/office/powerpoint/2010/main" val="186264419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D486835B-4885-4CD8-9B51-57700A010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Riesgos y respuestas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D420CAE-8E84-488D-BED1-16C335B4FA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E32A108-8BAD-4468-B625-EF5804BA65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D6CC78-CD44-4A07-BEEC-95C4A3E31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Plantilla gratuita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EE6EDF8-E10D-4215-B41C-E471513DA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35C18D8-30D8-41B0-91A9-95BB75883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DE6D30-BD94-4424-BD60-3DD49C5C5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C4CF40B-9077-4C69-AD66-37EEE679E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A2B5869-AE18-4593-9D39-2F3820AB99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473B5EB-E7DC-4A45-9CCF-AA7B9B5C07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Riesgo o restricción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D55DE1-629A-43BA-8629-85A8BA0A5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78D1E20-1220-4AC8-AD0F-C698850719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B6D4245-B09E-48BA-95DA-E92744884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CDBB0C5-E605-49F9-B41B-6C42C9C68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Dependencia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843B3DD-AD9A-4873-ACB2-D41C9D5F6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9595677-EBDF-436A-B962-D283765B0D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Respuesta y responsable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ACFF094-78D6-403F-A784-201648024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52128AF-D3C4-4D71-941D-6CC27626A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Supuesto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E22D86C-0FB4-451C-9CBE-279FD19FF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Impacto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1C91340-8E22-4353-9749-C805A58BF5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Acción de validación</a:t>
            </a:r>
          </a:p>
        </p:txBody>
      </p:sp>
    </p:spTree>
    <p:extLst>
      <p:ext uri="{BB962C8B-B14F-4D97-AF65-F5344CB8AC3E}">
        <p14:creationId xmlns:p14="http://schemas.microsoft.com/office/powerpoint/2010/main" val="135222485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F94457E-E076-4D7E-9663-6FBA0DBE7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Decisiones y próximos pasos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40C7B1A-720B-47F1-B9A7-3573B9B36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Decisión necesaria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B78C50-F673-4565-B0BB-CCCCD5FC0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Escribe la decisión o aprobación exacta necesaria.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8511D96-56C8-404C-9BD7-0C970A4C5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DCEC68B-46D7-408A-B69C-A264134B3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Acción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0381CD5-9EF8-4AA4-80E3-CDA30ADDE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Próxima acción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4879A98-1217-40AB-9E15-9152E8572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BCAA61-CA34-4791-9533-0F1B2D11BD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Responsable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6F53187-ABE4-4F22-80F6-C54914162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Nombre / cargo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D16E01D-CA47-4905-A797-16E521CC66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B6AB896-7CA5-48FE-B068-08FD6C6BE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Fecha límite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453ED56-685B-49A5-8C6C-5C5A6D7AD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AAAA-MM-DD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818DB67-EE63-4C14-B1BA-10EA5958C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Lista para presentar</a:t>
            </a:r>
          </a:p>
        </p:txBody>
      </p:sp>
    </p:spTree>
    <p:extLst>
      <p:ext uri="{BB962C8B-B14F-4D97-AF65-F5344CB8AC3E}">
        <p14:creationId xmlns:p14="http://schemas.microsoft.com/office/powerpoint/2010/main" val="155695379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2026-09-07T07:22:01.4690000Z</dcterms:created>
  <dcterms:modified xsi:type="dcterms:W3CDTF">2026-09-07T07:22:01.4690000Z</dcterms:modified>
</coreProperties>
</file>