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b9e267eacb44e91" /><Relationship Type="http://schemas.openxmlformats.org/officeDocument/2006/relationships/extended-properties" Target="/docProps/app.xml" Id="R8ceaf81c58254c80" /><Relationship Type="http://schemas.openxmlformats.org/officeDocument/2006/relationships/officeDocument" Target="/ppt/presentation.xml" Id="R036321106e7c4b5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d5f3200a89bb43aa"/>
  </p:sldMasterIdLst>
  <p:notesMasterIdLst>
    <p:notesMasterId xmlns:r="http://schemas.openxmlformats.org/officeDocument/2006/relationships" r:id="R6674eee2302d48d7"/>
  </p:notesMasterIdLst>
  <p:sldIdLst>
    <p:sldId xmlns:r="http://schemas.openxmlformats.org/officeDocument/2006/relationships" id="256" r:id="R3f9f8db30a2d4c70"/>
    <p:sldId xmlns:r="http://schemas.openxmlformats.org/officeDocument/2006/relationships" id="257" r:id="Rb616fab51cec4c78"/>
    <p:sldId xmlns:r="http://schemas.openxmlformats.org/officeDocument/2006/relationships" id="258" r:id="R65bc78909c0846fa"/>
    <p:sldId xmlns:r="http://schemas.openxmlformats.org/officeDocument/2006/relationships" id="259" r:id="R82aa6b821ce84ee8"/>
    <p:sldId xmlns:r="http://schemas.openxmlformats.org/officeDocument/2006/relationships" id="260" r:id="Rb8216bd717024402"/>
    <p:sldId xmlns:r="http://schemas.openxmlformats.org/officeDocument/2006/relationships" id="261" r:id="R73ea26e5ba90479c"/>
    <p:sldId xmlns:r="http://schemas.openxmlformats.org/officeDocument/2006/relationships" id="262" r:id="R932a3b1058ce4065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78c03d26dc14317" /><Relationship Type="http://schemas.openxmlformats.org/officeDocument/2006/relationships/slideMaster" Target="/ppt/slideMasters/slideMaster1.xml" Id="Rd5f3200a89bb43aa" /><Relationship Type="http://schemas.openxmlformats.org/officeDocument/2006/relationships/notesMaster" Target="/ppt/notesMasters/notesMaster1.xml" Id="R6674eee2302d48d7" /><Relationship Type="http://schemas.openxmlformats.org/officeDocument/2006/relationships/presProps" Target="/ppt/presProps.xml" Id="Rb4a61446fdf447f6" /><Relationship Type="http://schemas.openxmlformats.org/officeDocument/2006/relationships/tableStyles" Target="/ppt/tableStyles.xml" Id="R48204e11c5bd464e" /><Relationship Type="http://schemas.openxmlformats.org/officeDocument/2006/relationships/slide" Target="/ppt/slides/slide1.xml" Id="R3f9f8db30a2d4c70" /><Relationship Type="http://schemas.openxmlformats.org/officeDocument/2006/relationships/slide" Target="/ppt/slides/slide2.xml" Id="Rb616fab51cec4c78" /><Relationship Type="http://schemas.openxmlformats.org/officeDocument/2006/relationships/slide" Target="/ppt/slides/slide3.xml" Id="R65bc78909c0846fa" /><Relationship Type="http://schemas.openxmlformats.org/officeDocument/2006/relationships/slide" Target="/ppt/slides/slide4.xml" Id="R82aa6b821ce84ee8" /><Relationship Type="http://schemas.openxmlformats.org/officeDocument/2006/relationships/slide" Target="/ppt/slides/slide5.xml" Id="Rb8216bd717024402" /><Relationship Type="http://schemas.openxmlformats.org/officeDocument/2006/relationships/slide" Target="/ppt/slides/slide6.xml" Id="R73ea26e5ba90479c" /><Relationship Type="http://schemas.openxmlformats.org/officeDocument/2006/relationships/slide" Target="/ppt/slides/slide7.xml" Id="R932a3b1058ce4065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c5c4b60477043a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55a2105e3ce47ae" /><Relationship Type="http://schemas.openxmlformats.org/officeDocument/2006/relationships/notesMaster" Target="/ppt/notesMasters/notesMaster1.xml" Id="R3e927ce28ba14b6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bb10dd5714c42d8" /><Relationship Type="http://schemas.openxmlformats.org/officeDocument/2006/relationships/notesMaster" Target="/ppt/notesMasters/notesMaster1.xml" Id="R71cce5a664f4467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127876c2e964120" /><Relationship Type="http://schemas.openxmlformats.org/officeDocument/2006/relationships/notesMaster" Target="/ppt/notesMasters/notesMaster1.xml" Id="R6d7e7389f560443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8c1d2b5b3b4431b" /><Relationship Type="http://schemas.openxmlformats.org/officeDocument/2006/relationships/notesMaster" Target="/ppt/notesMasters/notesMaster1.xml" Id="R8fe984a7a965410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0ff882c2f094cbc" /><Relationship Type="http://schemas.openxmlformats.org/officeDocument/2006/relationships/notesMaster" Target="/ppt/notesMasters/notesMaster1.xml" Id="R8fe1de21b0da402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abf96ee5240499b" /><Relationship Type="http://schemas.openxmlformats.org/officeDocument/2006/relationships/notesMaster" Target="/ppt/notesMasters/notesMaster1.xml" Id="R5e71675fdd2348b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8e7721ed7aa484b" /><Relationship Type="http://schemas.openxmlformats.org/officeDocument/2006/relationships/notesMaster" Target="/ppt/notesMasters/notesMaster1.xml" Id="R1141fbc9dbff430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aedfe28baf848e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b4b807f318d42a8" /><Relationship Type="http://schemas.openxmlformats.org/officeDocument/2006/relationships/slideLayout" Target="/ppt/slideLayouts/slideLayout1.xml" Id="R0598ef9cc2ec406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598ef9cc2ec406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bedadcecd7448d" /><Relationship Type="http://schemas.openxmlformats.org/officeDocument/2006/relationships/notesSlide" Target="/ppt/notesSlides/notesSlide1.xml" Id="R726e2b6ed26f412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99c7c6d9b04f60" /><Relationship Type="http://schemas.openxmlformats.org/officeDocument/2006/relationships/notesSlide" Target="/ppt/notesSlides/notesSlide2.xml" Id="Rcfa1eeb769a6468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9a8c2b422541a4" /><Relationship Type="http://schemas.openxmlformats.org/officeDocument/2006/relationships/notesSlide" Target="/ppt/notesSlides/notesSlide3.xml" Id="R2f63272106fc4e8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bef7cd098449ab" /><Relationship Type="http://schemas.openxmlformats.org/officeDocument/2006/relationships/chart" Target="/ppt/slides/charts/chart1.xml" Id="Rdac9edfc4ef44ff9" /><Relationship Type="http://schemas.openxmlformats.org/officeDocument/2006/relationships/notesSlide" Target="/ppt/notesSlides/notesSlide4.xml" Id="R91317f562a9b45d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f088bd95714d33" /><Relationship Type="http://schemas.openxmlformats.org/officeDocument/2006/relationships/notesSlide" Target="/ppt/notesSlides/notesSlide5.xml" Id="R227ff2da7ccd42c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5869cb3fd7474b" /><Relationship Type="http://schemas.openxmlformats.org/officeDocument/2006/relationships/notesSlide" Target="/ppt/notesSlides/notesSlide6.xml" Id="R109f3648dee6462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a5160a7e464017" /><Relationship Type="http://schemas.openxmlformats.org/officeDocument/2006/relationships/notesSlide" Target="/ppt/notesSlides/notesSlide7.xml" Id="R989d3f4391c8473c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Kennzahl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49A5996-4096-41DE-ACEB-2E3A96E52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B01E9C-391A-4643-A413-682397B04A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BEARBEITBARE PRÄSENTATION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5DCC0A-695B-49C3-8CB0-CC5E1E780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HR-Kennzahlen-Präsentation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3E99BD3-D845-4F9E-B572-EAE16FF6D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Eine praktische Struktur für klare Entscheidungen und professionelle Kommunikation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ED952A5-0174-4288-999E-D299A915A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DD8BF5-1F4D-4760-BBD1-C4EC859F0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462ABA-F7DD-4FC7-A62D-7CE775D1A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78326698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6E7E31B-0F8C-41A2-BFB0-5AFE10021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Managementübersicht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26E86A-BD49-40DB-889D-1A9C8265E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83C53B2-F39E-4A57-AD94-BB701769D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FC97A7-881A-4414-89DA-406ED9F41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636BCD7-861D-4F2A-A460-A3DF8AE49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Ersetzen Sie die Beispielinhalte durch Ihre Angaben. Alle Texte, Diagramme und Formen bleiben bearbeitbar.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CFDF176-E66C-44E6-BA99-09FED3A33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45051F6-F395-4F9A-B899-7DB38E3E6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Kontext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7DBE8E-F89A-48E8-8A92-950FA28DC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Situation, Zielgruppe und Anlass dieser Präsentation.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D3CB0F0-5F44-4FD3-8573-9A06BA358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E94B056-8FC0-40A7-9389-77D5FCAB1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Hauptziel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D2CA858-0560-4BD6-AB8A-4D6E53695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Nennen Sie das Ergebnis, das diese Präsentation ermöglichen soll.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1CE2D47-03C7-4413-903C-19F444D54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D335BE2-55AC-4305-A0FB-B58654B2D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Erforderliche Entscheidung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AA97E4-A307-467F-A57C-BD2520B25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Beschreiben Sie die erforderliche Freigabe, Wahl oder Zusage.</a:t>
            </a:r>
          </a:p>
        </p:txBody>
      </p:sp>
    </p:spTree>
    <p:extLst>
      <p:ext uri="{BB962C8B-B14F-4D97-AF65-F5344CB8AC3E}">
        <p14:creationId xmlns:p14="http://schemas.microsoft.com/office/powerpoint/2010/main" val="13837703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B1AB4B7-7AFA-400D-99BA-AF850159A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CDE8104-D72F-4985-B90F-21A4AC697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A0C92D-5A8B-45B7-AD77-C6CAF9AF9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66E0365-8A04-4F1A-8C08-5BE0768C0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328B84-8A48-4C57-BDAA-9601DA91E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83AC0B-656B-4446-B501-F072824E1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Hauptziel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0180F77-B3A2-48E0-820B-C23A2D86C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Konkretes Ergebnis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1B721E9-C490-4497-95D4-F53EAD44F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3F9DE6F-5B43-40A0-BAB4-A937AD4ED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EC09EC0-D3FE-49DF-9E9E-048F633F39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Erfolgskennzahl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8980FF5-4EC5-4F21-A9E5-8FA540167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Messung des Fortschritts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22EE371-38D9-4C47-93A0-37A6DED0F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D14E39-E63A-41AD-BF25-CF620C9B8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C86AA09-5D5D-48F3-B1D4-96A5521BD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Verantwortlich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532518-A88C-4C84-9916-C329AF561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Verantwortliche Rolle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3C5C328-54D6-4C2D-A6C5-E9C0F7A30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09945933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9163F04-EE47-4DC9-9ED0-32132200E6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Nachweise und zentrale Erkenntnisse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05CB4C-F443-480C-822C-DB14444D7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A7ADBD-70C9-4ED3-9B08-AD0D16002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2BC092B-6B64-4A2E-A026-2A9CFBBF1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63E14DD-35CB-485F-97FC-E650DABDDE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Zentrale Erkenntnis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62FF82F-CA0C-4023-B59A-796A1CFC6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Fassen Sie die wichtigsten Nachweise zusammen und erklären Sie ihre Bedeutung.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ac9edfc4ef44ff9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930DC7-D08D-49F9-808B-129A587349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Ersetzen Sie die Beispielwerte durch geprüfte Daten.</a:t>
            </a:r>
          </a:p>
        </p:txBody>
      </p:sp>
    </p:spTree>
    <p:extLst>
      <p:ext uri="{BB962C8B-B14F-4D97-AF65-F5344CB8AC3E}">
        <p14:creationId xmlns:p14="http://schemas.microsoft.com/office/powerpoint/2010/main" val="136044876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9522B62-72AF-40B6-879E-631EB1D65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Vorgehen und Zeitplan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92CC362-553B-4B24-8B1E-13E139E74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0797D1C-517A-4168-8AAA-1A19535FD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A5B746-C167-4B2D-89F5-B635E73DC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92371E0-BD7A-4748-857E-84182A23F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77F2FD2-91D6-42BC-B043-0DD30938A8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B7DCB3-BB65-46D9-8C5B-4EF1F7425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BAD8A69-8899-4CB0-889C-5F75DEF84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Kontext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09F9B38-CEE3-412D-B03F-691EA8B4C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7DDCF7A-407E-4E35-BAD4-025F378C8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FA39835-BFC3-41EF-BE03-4F3560FB6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DCD3AC3-F43D-48BB-B860-0EFB99EF7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Ziele und Erfolgskennzahlen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D41AB44-2E4B-469A-853A-45567E249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D07A33A-CBE3-4631-8B88-0C8681DE9B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AE4705-0108-45F8-8375-35AAAD0BA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042CAF9-1CA7-4A6A-A932-310A0AEF5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Aktionsplan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281692-29B6-4913-A9CF-554C653AC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2EB58EC-B92C-45FB-9C54-76C716A8F3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C9B80BD-2DCD-4C83-AB54-A402B88F2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Entscheidungen und 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175126823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0C0BAD9-CEEE-4C06-BF44-1315DEF95F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Risiken und Gegenmaßnahmen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38FF74-3E97-425F-BFD5-B48604665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D419108-083A-4479-B2EE-4566E4D2C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132A98-72D6-4C07-80A7-79B269AED7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Kostenlose Vorlage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83A127F-7889-4D90-9E5D-8715AD7EC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81168E-9C99-4E15-90F7-65A940C4C3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6DC58C1-F283-46B2-9C4C-92ED41411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FCBADF6-2DC9-44E4-92C8-5458404CF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3BC6EC-C994-4AB4-A423-394A94CDC9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CE5093A-DE09-476C-A8EB-0B4FB48B4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Risiko oder Einschränkung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C085D13-15CF-4A83-849C-04D3D7B72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ED92C2A-7271-48BD-A4E8-13FE72EF2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6E0B92C-1ED3-4F9F-8302-A2D978636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53EAAC4-2BFD-4248-838C-F6702C5ED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Abhängigkeit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A3EDB02-6C0A-4F50-B4DC-A41E3F9CB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FEBB909-0DDF-415B-A9B6-71116696F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Maßnahme und Verantwortlicher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6C9B0C2-AAB0-4400-B143-599376DE4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FF20EE-D479-486D-BD92-947FE8F3C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Annahme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2A7DDDA-0123-4253-AC50-0986300A5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Auswirkung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9A40C0B-8866-4939-AE24-4ABE3294E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Validierungsmaßnahme</a:t>
            </a:r>
          </a:p>
        </p:txBody>
      </p:sp>
    </p:spTree>
    <p:extLst>
      <p:ext uri="{BB962C8B-B14F-4D97-AF65-F5344CB8AC3E}">
        <p14:creationId xmlns:p14="http://schemas.microsoft.com/office/powerpoint/2010/main" val="41192941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5D0C6ED-72BC-4BDC-B835-F954A26F0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Entscheidungen und nächste Schritte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B05FF06-163F-4A83-86F8-B5E55FAC3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Erforderliche Entscheidung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1460F20-68D1-4F0F-8ECB-BABBEC45D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Formulieren Sie die benötigte Entscheidung oder Freigabe genau.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95F840-25EB-4ED6-8CD5-BCC5EBD56C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252FC8F-C212-4F36-A75E-CBF575556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Maßnahme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44ADBF3-4B38-4989-9EB1-AB5C59841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Nächste Maßnahme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89C4B68-D169-4FA3-B004-6F20DEECC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B4D5C34-4805-4ADE-A0D0-9DC696BAD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Verantwortlich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07C666-1CD0-4FA2-8DD2-2B2480872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Funktion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9B0A4D-9BAA-44F2-BEF3-B82560DF2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3A2C3BC-DBCD-484C-8024-404F5E77E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Fällig am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98015D4-A113-4B91-BCF0-BAB92FE9D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JJJJ-MM-TT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161B9CF-D8E1-49F2-86BB-E26E85CC1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Bereit zur Präsentation</a:t>
            </a:r>
          </a:p>
        </p:txBody>
      </p:sp>
    </p:spTree>
    <p:extLst>
      <p:ext uri="{BB962C8B-B14F-4D97-AF65-F5344CB8AC3E}">
        <p14:creationId xmlns:p14="http://schemas.microsoft.com/office/powerpoint/2010/main" val="9672876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2026-09-07T07:22:02.0060000Z</dcterms:created>
  <dcterms:modified xsi:type="dcterms:W3CDTF">2026-09-07T07:22:02.0060000Z</dcterms:modified>
</coreProperties>
</file>