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d176a45e3b14d73" /><Relationship Type="http://schemas.openxmlformats.org/officeDocument/2006/relationships/extended-properties" Target="/docProps/app.xml" Id="R8951e65a7d334a7d" /><Relationship Type="http://schemas.openxmlformats.org/officeDocument/2006/relationships/officeDocument" Target="/ppt/presentation.xml" Id="Ra9d83ea524ed407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4b5a9c8febb4315"/>
  </p:sldMasterIdLst>
  <p:notesMasterIdLst>
    <p:notesMasterId xmlns:r="http://schemas.openxmlformats.org/officeDocument/2006/relationships" r:id="R61a514cc87524b7d"/>
  </p:notesMasterIdLst>
  <p:sldIdLst>
    <p:sldId xmlns:r="http://schemas.openxmlformats.org/officeDocument/2006/relationships" id="256" r:id="R005621d5f11141a3"/>
    <p:sldId xmlns:r="http://schemas.openxmlformats.org/officeDocument/2006/relationships" id="257" r:id="R5417d423f4324b42"/>
    <p:sldId xmlns:r="http://schemas.openxmlformats.org/officeDocument/2006/relationships" id="258" r:id="R8bce4e5117014754"/>
    <p:sldId xmlns:r="http://schemas.openxmlformats.org/officeDocument/2006/relationships" id="259" r:id="Rb9ceb36faab04cfb"/>
    <p:sldId xmlns:r="http://schemas.openxmlformats.org/officeDocument/2006/relationships" id="260" r:id="R08badaf992454d1e"/>
    <p:sldId xmlns:r="http://schemas.openxmlformats.org/officeDocument/2006/relationships" id="261" r:id="Rbc2edff6300946fd"/>
    <p:sldId xmlns:r="http://schemas.openxmlformats.org/officeDocument/2006/relationships" id="262" r:id="Rfaeeac832bf14bc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0e5afa0c1804cdb" /><Relationship Type="http://schemas.openxmlformats.org/officeDocument/2006/relationships/slideMaster" Target="/ppt/slideMasters/slideMaster1.xml" Id="R14b5a9c8febb4315" /><Relationship Type="http://schemas.openxmlformats.org/officeDocument/2006/relationships/notesMaster" Target="/ppt/notesMasters/notesMaster1.xml" Id="R61a514cc87524b7d" /><Relationship Type="http://schemas.openxmlformats.org/officeDocument/2006/relationships/presProps" Target="/ppt/presProps.xml" Id="Rd5a3b5b5e9b64ef6" /><Relationship Type="http://schemas.openxmlformats.org/officeDocument/2006/relationships/tableStyles" Target="/ppt/tableStyles.xml" Id="Recaa6a78791b4be4" /><Relationship Type="http://schemas.openxmlformats.org/officeDocument/2006/relationships/slide" Target="/ppt/slides/slide1.xml" Id="R005621d5f11141a3" /><Relationship Type="http://schemas.openxmlformats.org/officeDocument/2006/relationships/slide" Target="/ppt/slides/slide2.xml" Id="R5417d423f4324b42" /><Relationship Type="http://schemas.openxmlformats.org/officeDocument/2006/relationships/slide" Target="/ppt/slides/slide3.xml" Id="R8bce4e5117014754" /><Relationship Type="http://schemas.openxmlformats.org/officeDocument/2006/relationships/slide" Target="/ppt/slides/slide4.xml" Id="Rb9ceb36faab04cfb" /><Relationship Type="http://schemas.openxmlformats.org/officeDocument/2006/relationships/slide" Target="/ppt/slides/slide5.xml" Id="R08badaf992454d1e" /><Relationship Type="http://schemas.openxmlformats.org/officeDocument/2006/relationships/slide" Target="/ppt/slides/slide6.xml" Id="Rbc2edff6300946fd" /><Relationship Type="http://schemas.openxmlformats.org/officeDocument/2006/relationships/slide" Target="/ppt/slides/slide7.xml" Id="Rfaeeac832bf14bc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b6cba3bbf1248d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97c6046432a474a" /><Relationship Type="http://schemas.openxmlformats.org/officeDocument/2006/relationships/notesMaster" Target="/ppt/notesMasters/notesMaster1.xml" Id="R790a9cd97ce0410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a2020c205b940ff" /><Relationship Type="http://schemas.openxmlformats.org/officeDocument/2006/relationships/notesMaster" Target="/ppt/notesMasters/notesMaster1.xml" Id="R0aa1aacb414040e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be8d47c418d4b61" /><Relationship Type="http://schemas.openxmlformats.org/officeDocument/2006/relationships/notesMaster" Target="/ppt/notesMasters/notesMaster1.xml" Id="Rabff2501d7f248b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c33a0daa5804013" /><Relationship Type="http://schemas.openxmlformats.org/officeDocument/2006/relationships/notesMaster" Target="/ppt/notesMasters/notesMaster1.xml" Id="Rdd7e5d6134c748c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56b0398fe5f47ba" /><Relationship Type="http://schemas.openxmlformats.org/officeDocument/2006/relationships/notesMaster" Target="/ppt/notesMasters/notesMaster1.xml" Id="R29b696c2f98b427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1205b2e11e14cd7" /><Relationship Type="http://schemas.openxmlformats.org/officeDocument/2006/relationships/notesMaster" Target="/ppt/notesMasters/notesMaster1.xml" Id="R04fd85cdc07345e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2c2f2033824464f" /><Relationship Type="http://schemas.openxmlformats.org/officeDocument/2006/relationships/notesMaster" Target="/ppt/notesMasters/notesMaster1.xml" Id="R0d1c72134d5c4a7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a8c9583a4cc4ae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af444403fd44084" /><Relationship Type="http://schemas.openxmlformats.org/officeDocument/2006/relationships/slideLayout" Target="/ppt/slideLayouts/slideLayout1.xml" Id="Re3715b96479b468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3715b96479b468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049bb526b34b56" /><Relationship Type="http://schemas.openxmlformats.org/officeDocument/2006/relationships/notesSlide" Target="/ppt/notesSlides/notesSlide1.xml" Id="R6904536d3b22462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e70ce64bb449e3" /><Relationship Type="http://schemas.openxmlformats.org/officeDocument/2006/relationships/notesSlide" Target="/ppt/notesSlides/notesSlide2.xml" Id="R01a5cde1d5ec4ea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4835c98d8634553" /><Relationship Type="http://schemas.openxmlformats.org/officeDocument/2006/relationships/notesSlide" Target="/ppt/notesSlides/notesSlide3.xml" Id="R15aea4798a634bb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25a36e2b954528" /><Relationship Type="http://schemas.openxmlformats.org/officeDocument/2006/relationships/chart" Target="/ppt/slides/charts/chart1.xml" Id="R19062c30ebe94aba" /><Relationship Type="http://schemas.openxmlformats.org/officeDocument/2006/relationships/notesSlide" Target="/ppt/notesSlides/notesSlide4.xml" Id="R97c98e1b6a46481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b73d211d0844ace" /><Relationship Type="http://schemas.openxmlformats.org/officeDocument/2006/relationships/notesSlide" Target="/ppt/notesSlides/notesSlide5.xml" Id="Rbee6db33f6c044d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3b616b9afe483b" /><Relationship Type="http://schemas.openxmlformats.org/officeDocument/2006/relationships/notesSlide" Target="/ppt/notesSlides/notesSlide6.xml" Id="Rac01ee15235f4bf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13fed1038f24930" /><Relationship Type="http://schemas.openxmlformats.org/officeDocument/2006/relationships/notesSlide" Target="/ppt/notesSlides/notesSlide7.xml" Id="R67035b2ad553430b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Indicateur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91DA42-4B57-4070-B879-A28E660D8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737F0A1-2516-4708-81AB-1A56B1B0E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PRÉSENTATION MODIFIABLE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5554FA1-47EE-48AE-8122-8CF670326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Présentation des indicateurs RH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517CD18-7478-4D60-BC16-BE71C36BF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Une structure pratique pour des décisions claires et une communication professionnelle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575BA17-CA80-4F03-A588-FE8EC912F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8DC9DA3-6129-456C-AFE2-D7A95C5C4A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68FE2DA-5F68-4AE6-9234-62C9C598F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38284332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2B2DF5B-B2D0-4C43-B6E4-0868092E0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Synthèse exécutive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A1F1484-0DF1-4C9D-901B-D43AC52D8B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53BCE57-4D23-4BDE-95B1-5262CB335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8C7D6E-383D-4409-91C5-317DDBAE84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6576458-1E4E-4DA9-9D8F-90929EF78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Remplacez le contenu d’exemple par vos informations. Tous les textes, graphiques et formes restent modifiables.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C0A99FC-413A-4F72-B622-91318EC40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7016824-5611-433A-B651-AF592A7376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B33D79B-8752-4561-B562-167CEC745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Ajoutez la situation, le public et la raison de cette présentation.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1A5C3B8-795C-4AD0-B6CE-8AD7E268D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3B3B6DA-517C-434A-8B30-E32F3178F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Objectif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9DDA481-714D-47EC-9B0A-D2F8BD6B2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Indiquez le résultat que cette présentation doit permettre.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4BB9193-FFF5-4389-A03B-2FC432D1A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9A9C86-95AF-44FB-9C42-483F389FA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Décision requise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3300D95-4A05-4768-AD12-50585C6FA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Décrivez la validation, le choix ou l’engagement requis.</a:t>
            </a:r>
          </a:p>
        </p:txBody>
      </p:sp>
    </p:spTree>
    <p:extLst>
      <p:ext uri="{BB962C8B-B14F-4D97-AF65-F5344CB8AC3E}">
        <p14:creationId xmlns:p14="http://schemas.microsoft.com/office/powerpoint/2010/main" val="67028027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C09E833-6142-41F1-80CB-3EC35673A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5BCA049-2655-4435-A191-9B757BFBC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B3C6548-7C8A-46A2-931B-385C411A6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7FB6445-A090-4FA8-ADF1-1199194C98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160E60B-7C85-4B01-88A9-264792C0E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44F77B-A470-4F46-87FE-317C82DE2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Objectif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70CC7A9-4E5E-4B2D-B3A2-4007D8273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Résultat précis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C5E78B8-F361-40C7-BBF2-DD0D8BB3C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141F95-0292-403A-9D3F-889B706CAB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7826282-BDDD-4226-88F0-4E365A763E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Critère de réussite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14136B8-0A67-4197-8A96-1CC94E498E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Mesure de la progression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124961E-4DC0-4426-95D3-6213657AE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0182F09-ABA4-4883-8E9D-4CB70ACF0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631AB5F-C767-4930-BAA3-78BB56932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23B0D73-8FA1-41B1-80FF-71B38DA03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Rôle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7CE6D61-3A87-4828-B931-1AD7156E8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5818117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949C35-7986-4A85-AF4E-20D6D935E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Preuves et enseignements clés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FFC76A9-3C3B-4F06-B9F7-F78D12BCC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8CEBAFB-BFC2-4D4F-8696-8127FF427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B354815-EE8D-4CD9-BD5C-BAAF370DB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094582B-7890-42B2-A3F7-CE67BBEFE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Enseignement clé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3741976-379B-49B2-94E9-58C318E629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Résumez les preuves essentielles et expliquez leur importance.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19062c30ebe94aba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110C04C-F44C-4901-BC81-05A125D96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Remplacez les valeurs d’exemple par des données vérifiées.</a:t>
            </a:r>
          </a:p>
        </p:txBody>
      </p:sp>
    </p:spTree>
    <p:extLst>
      <p:ext uri="{BB962C8B-B14F-4D97-AF65-F5344CB8AC3E}">
        <p14:creationId xmlns:p14="http://schemas.microsoft.com/office/powerpoint/2010/main" val="81797324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4DE44AA-0E8B-453E-8D66-274B27216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Approche et calendrier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9868F4B-8E13-4126-BE71-1BC4824F0A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9BF4C57-79F0-4B6A-846A-5F8ABC8EE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FA7581-B8D2-4909-9C9D-D85F515DD9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49D18D8-6CE4-4D14-A867-83144437A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9014A27-0649-4ABB-AA54-E2C721114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ADED637-4E17-4AE8-BC00-A2037C50B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7F8623-F5E2-4FA7-B432-516ACA47D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A19C78B-F744-412C-9021-6E7D3DEBA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F963C91-CF0E-4376-9E6C-EAC3663E4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A3B4CEE-5506-456C-8F66-F6AB41801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05D0BB0-65FC-4756-88D0-0EDB298C7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Objectifs et critères de réussite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7BA4F9E-68E6-4F97-8AD1-D6A5DFE91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424B56A-5BC9-40E2-B7A2-18932E749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B08A38F-B32E-41A3-A819-D6BBCD4E5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0099275-AA21-4B8E-AAB4-EC4E76FBF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d’action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18D88A2-0CFE-4762-8030-E513952FB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9C87FA1-9701-41AC-AB62-F2AFF2B5B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BD341F2-23E7-4348-9738-BF3184FDED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Décisions et prochaines étapes</a:t>
            </a:r>
          </a:p>
        </p:txBody>
      </p:sp>
    </p:spTree>
    <p:extLst>
      <p:ext uri="{BB962C8B-B14F-4D97-AF65-F5344CB8AC3E}">
        <p14:creationId xmlns:p14="http://schemas.microsoft.com/office/powerpoint/2010/main" val="108498078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1700A15-F7E8-4C28-88BB-2A958F330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Risques et réponses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28CA6D-F82E-4E6B-8801-039D377CE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C4FFEC0-C897-457F-ACB7-641E3F788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698C575-753B-4B48-9A91-606E07983C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Modèle gratuit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858142-C9F9-4F94-9EEE-664693AC2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BD99E8-E429-4DB6-8998-8F1C045E2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9469681-7219-4823-92DC-410932BCC1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CA646EA-0610-440B-95BB-D230E55C7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0C5E053-C092-4126-9EF6-61ADE1069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04C4720-6629-455B-B54E-BA42A5991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Risque ou contrainte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A21D758-DB32-4561-840A-EF324FCC3D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92C668-52F4-4A14-94CD-C27B9BC77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162F9AD-66FB-4D72-AB6F-8430B83AF7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B7217C1-24D1-4A78-B2CB-0AFAF9C54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Dépendance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08EB04B-8F42-45E3-BC4F-DB2EBE795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23CA703-2BEC-42E5-BFD6-E4C8E8ECA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Réponse et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FB6995E-D749-4598-873B-B9FB9F5E76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8DB99AD-9E58-4887-949D-707B9122F6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Hypothèse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D200A53-0422-4127-A28F-1C0929681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CE3F7D3-D184-4F3F-8180-38BE33B49D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Action de validation</a:t>
            </a:r>
          </a:p>
        </p:txBody>
      </p:sp>
    </p:spTree>
    <p:extLst>
      <p:ext uri="{BB962C8B-B14F-4D97-AF65-F5344CB8AC3E}">
        <p14:creationId xmlns:p14="http://schemas.microsoft.com/office/powerpoint/2010/main" val="166999939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3FA32AC-690C-457D-BE1D-26AB19109A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Décisions et prochaines étapes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C000DC4-8FC9-42E6-853E-CDC15D8D4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Décision requise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B6FE0A7-03D7-4C56-916E-248840FF4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Rédigez précisément la décision ou validation requise.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8833EC5-178B-45D2-BB6D-86093E7C3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0DAD582-1A1E-4A58-93CB-7120A1153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ED13FA-B30C-4181-909C-39BDED0E8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Prochaine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341EC9C-C1E6-4DBA-85F6-7B3BC806F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02916F9F-40E7-414B-9E29-8925832E1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FE1BF54-3AC4-42D6-92B5-AFCC4F553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 / fonction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A4A9581-8CFB-447F-8030-608C00FDA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C6C737A-D3FD-414C-A659-43BF8A5F5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Échéance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7D379E4-89FF-458F-8F3D-379678F85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AAAA-MM-JJ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B083767-7AB7-4811-95FB-6075EC7A2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Prête à présenter</a:t>
            </a:r>
          </a:p>
        </p:txBody>
      </p:sp>
    </p:spTree>
    <p:extLst>
      <p:ext uri="{BB962C8B-B14F-4D97-AF65-F5344CB8AC3E}">
        <p14:creationId xmlns:p14="http://schemas.microsoft.com/office/powerpoint/2010/main" val="51646015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2026-09-07T07:22:01.7330000Z</dcterms:created>
  <dcterms:modified xsi:type="dcterms:W3CDTF">2026-09-07T07:22:01.7330000Z</dcterms:modified>
</coreProperties>
</file>