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951d20ea55642cf" /><Relationship Type="http://schemas.openxmlformats.org/officeDocument/2006/relationships/extended-properties" Target="/docProps/app.xml" Id="R9ec78fb2bafa4070" /><Relationship Type="http://schemas.openxmlformats.org/officeDocument/2006/relationships/officeDocument" Target="/ppt/presentation.xml" Id="R2288935ab6d3424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f85f9d9fb404ef1"/>
  </p:sldMasterIdLst>
  <p:notesMasterIdLst>
    <p:notesMasterId xmlns:r="http://schemas.openxmlformats.org/officeDocument/2006/relationships" r:id="R06c286c4b26c4d99"/>
  </p:notesMasterIdLst>
  <p:sldIdLst>
    <p:sldId xmlns:r="http://schemas.openxmlformats.org/officeDocument/2006/relationships" id="256" r:id="Rb2d25d473cc044b0"/>
    <p:sldId xmlns:r="http://schemas.openxmlformats.org/officeDocument/2006/relationships" id="257" r:id="R7888fa7f49d64bb3"/>
    <p:sldId xmlns:r="http://schemas.openxmlformats.org/officeDocument/2006/relationships" id="258" r:id="R74a3598824de4564"/>
    <p:sldId xmlns:r="http://schemas.openxmlformats.org/officeDocument/2006/relationships" id="259" r:id="R3d036e6f72b6448f"/>
    <p:sldId xmlns:r="http://schemas.openxmlformats.org/officeDocument/2006/relationships" id="260" r:id="R18a5d7c488c04468"/>
    <p:sldId xmlns:r="http://schemas.openxmlformats.org/officeDocument/2006/relationships" id="261" r:id="Rc17b1f38fa834ea5"/>
    <p:sldId xmlns:r="http://schemas.openxmlformats.org/officeDocument/2006/relationships" id="262" r:id="R9235a557eee64b6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749d583a667443d" /><Relationship Type="http://schemas.openxmlformats.org/officeDocument/2006/relationships/slideMaster" Target="/ppt/slideMasters/slideMaster1.xml" Id="R6f85f9d9fb404ef1" /><Relationship Type="http://schemas.openxmlformats.org/officeDocument/2006/relationships/notesMaster" Target="/ppt/notesMasters/notesMaster1.xml" Id="R06c286c4b26c4d99" /><Relationship Type="http://schemas.openxmlformats.org/officeDocument/2006/relationships/presProps" Target="/ppt/presProps.xml" Id="R89649b6420ee4c2a" /><Relationship Type="http://schemas.openxmlformats.org/officeDocument/2006/relationships/tableStyles" Target="/ppt/tableStyles.xml" Id="Ra08d67402e504ca5" /><Relationship Type="http://schemas.openxmlformats.org/officeDocument/2006/relationships/slide" Target="/ppt/slides/slide1.xml" Id="Rb2d25d473cc044b0" /><Relationship Type="http://schemas.openxmlformats.org/officeDocument/2006/relationships/slide" Target="/ppt/slides/slide2.xml" Id="R7888fa7f49d64bb3" /><Relationship Type="http://schemas.openxmlformats.org/officeDocument/2006/relationships/slide" Target="/ppt/slides/slide3.xml" Id="R74a3598824de4564" /><Relationship Type="http://schemas.openxmlformats.org/officeDocument/2006/relationships/slide" Target="/ppt/slides/slide4.xml" Id="R3d036e6f72b6448f" /><Relationship Type="http://schemas.openxmlformats.org/officeDocument/2006/relationships/slide" Target="/ppt/slides/slide5.xml" Id="R18a5d7c488c04468" /><Relationship Type="http://schemas.openxmlformats.org/officeDocument/2006/relationships/slide" Target="/ppt/slides/slide6.xml" Id="Rc17b1f38fa834ea5" /><Relationship Type="http://schemas.openxmlformats.org/officeDocument/2006/relationships/slide" Target="/ppt/slides/slide7.xml" Id="R9235a557eee64b6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cda37471e1646d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6dec0d5291f488c" /><Relationship Type="http://schemas.openxmlformats.org/officeDocument/2006/relationships/notesMaster" Target="/ppt/notesMasters/notesMaster1.xml" Id="Rc0fa84712c4c43d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4f722f844b645f5" /><Relationship Type="http://schemas.openxmlformats.org/officeDocument/2006/relationships/notesMaster" Target="/ppt/notesMasters/notesMaster1.xml" Id="Ra1e41503bf61484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02bc4236aa74ccb" /><Relationship Type="http://schemas.openxmlformats.org/officeDocument/2006/relationships/notesMaster" Target="/ppt/notesMasters/notesMaster1.xml" Id="Rcfe874aa7788425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da846f4a1714c14" /><Relationship Type="http://schemas.openxmlformats.org/officeDocument/2006/relationships/notesMaster" Target="/ppt/notesMasters/notesMaster1.xml" Id="R0cc69315fb7349f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cf537b6da69442a" /><Relationship Type="http://schemas.openxmlformats.org/officeDocument/2006/relationships/notesMaster" Target="/ppt/notesMasters/notesMaster1.xml" Id="R0af25e85dd5b403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76c4c5096f3407c" /><Relationship Type="http://schemas.openxmlformats.org/officeDocument/2006/relationships/notesMaster" Target="/ppt/notesMasters/notesMaster1.xml" Id="R7cb9e6a4be77417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05a651c3a034d85" /><Relationship Type="http://schemas.openxmlformats.org/officeDocument/2006/relationships/notesMaster" Target="/ppt/notesMasters/notesMaster1.xml" Id="Rfc250cdd324a402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3abb877b8db463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6e6ab932c8b4d32" /><Relationship Type="http://schemas.openxmlformats.org/officeDocument/2006/relationships/slideLayout" Target="/ppt/slideLayouts/slideLayout1.xml" Id="R7544ea05dd4d429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544ea05dd4d429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ce71e30c5d48f3" /><Relationship Type="http://schemas.openxmlformats.org/officeDocument/2006/relationships/notesSlide" Target="/ppt/notesSlides/notesSlide1.xml" Id="Re05faf6586264fe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264456f5b947d0" /><Relationship Type="http://schemas.openxmlformats.org/officeDocument/2006/relationships/notesSlide" Target="/ppt/notesSlides/notesSlide2.xml" Id="Rc35c0c80c8e9431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536cca09594783" /><Relationship Type="http://schemas.openxmlformats.org/officeDocument/2006/relationships/notesSlide" Target="/ppt/notesSlides/notesSlide3.xml" Id="R14272513071143c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b91b0398d44bf3" /><Relationship Type="http://schemas.openxmlformats.org/officeDocument/2006/relationships/chart" Target="/ppt/slides/charts/chart1.xml" Id="Raa50ab2fe3fc4217" /><Relationship Type="http://schemas.openxmlformats.org/officeDocument/2006/relationships/notesSlide" Target="/ppt/notesSlides/notesSlide4.xml" Id="Rcbe154e0dbcf4f3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b33677ff5e4554" /><Relationship Type="http://schemas.openxmlformats.org/officeDocument/2006/relationships/notesSlide" Target="/ppt/notesSlides/notesSlide5.xml" Id="Ra9cd5c826015410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b722c2ef1b413f" /><Relationship Type="http://schemas.openxmlformats.org/officeDocument/2006/relationships/notesSlide" Target="/ppt/notesSlides/notesSlide6.xml" Id="Rd834438a503a479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b0744933594bb5" /><Relationship Type="http://schemas.openxmlformats.org/officeDocument/2006/relationships/notesSlide" Target="/ppt/notesSlides/notesSlide7.xml" Id="R4a0ed799fe8d417f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0180EC2-0ACC-4471-8AC6-FE852886D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0769EB9-2A72-45C0-9445-1A901364A8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799B45-9546-4EFE-99AA-1F48284C1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Financial Results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B50C08A-3F03-46EA-8F60-695A4DBFC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60B10D2-A12C-4720-98BF-97E378B26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A5867B6-CF26-4BC9-864D-B602C9903D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8AF6935-3BBD-42E6-A6FC-14D4E1F4F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75248438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4A408A2-7F73-4E92-BBE4-F79F019EE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FEB780D-F364-496A-9712-348BAEBEA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53A40CD-3F63-4E2B-A770-C644B2FB5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2DDF37C-AFD9-4217-9AE2-A9460827E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7EC91EF-D0D4-435E-8FFC-6946E3C9D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2C049E9-D7B5-4962-AFAC-A4ADFF514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83A74F6-6A15-4839-A96E-E19D396B9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8ABF496-8D20-4A67-A081-26C314971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C471C9D-B4E1-40ED-B79D-905EB7A518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B5FB67-8AA8-4B70-9EDB-F105C9CDA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5B3B886-4F32-472A-9F04-CB4138E592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4A136E4-290C-4AD6-A9CB-529C50F43C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25A5916-E7ED-44A3-B570-7757F712B0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49281A0-D4CF-49B4-9A4F-760CE996B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204822464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C9ECD77-A4E7-4FC5-9FC4-5D84B215C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1A43CF3-1298-4271-9EC9-F55F700B02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C4A8194-6386-4CB0-98E4-5DCAE3F6F7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BF8B42E-3351-416D-A7D0-BA63B041F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E690D20-37E1-409B-8D2E-080FAD838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2D40C52-9CB9-4A2B-9B37-316BB57434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3D805DE-A133-4355-A305-A8DFD69FE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79EE9B5-B717-4B05-93ED-0CF63363A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785BE16-2351-4746-8CFE-74E3F70D7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2A0221C-DED7-40BC-A053-C73E55440E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721D1FE-6F19-4410-89C9-B380EFD06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FE630F6-56C4-488E-BE66-7B92C9CDB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58BADFB-0AA3-496C-8BD7-D43364BC0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33D2376-2500-4BA2-AD18-15F19985C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BAFE769-650F-4A6E-BBF6-AF02F2B6E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417ED6B-BC2F-45B2-BCCC-D6EB001DF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33103109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59DD7F5-7578-411F-B929-F01A37B54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5B1EC02-E37E-4A29-BECD-2B57A76461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C2031E0-A74A-4DA9-8BAC-FF682A86D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B997C99-E767-4B00-8116-77667C4A8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2658F1E-0A38-4D87-A259-F31DC6A28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B78FD16-86AF-4B7C-9481-1094F51333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a50ab2fe3fc4217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78BDA74-DD8A-4F6C-91CA-105A10475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0552381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E74CB22-B8A1-4AB9-B978-E9ACF58DE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B5135A7-AD28-41B3-8B74-E69A5E48B4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4B6E7E3-FBBB-4DCB-80F5-ED2B952B7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35D0D48-3F89-4CD4-8B8E-952EA919E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AB0443D-59B9-40D8-8DDB-15CBCC22E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30C4143-158B-42E6-829B-2A0B9D3A85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EE2B7F7-B617-4B34-A5E9-9224527DB7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A32243-9721-4E50-8F78-01AAF2D24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0A2E5AF-240C-4756-8020-976E4B0678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18DC06E-803A-4986-873F-01B3D3ADE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25F99FD-12A1-4EE7-A091-089C7079B8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2768B80-BC46-4A5D-A28D-C31B4D46F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759BF86-DB7E-4D99-9191-972B09960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4F5A6F0-D386-4093-9085-0BA70F49EE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420020F-3955-4E67-BD59-979FCD10B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C6D56BC-4EAF-42BC-BE20-2FB6216E0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0F0C500-740C-4577-A8D8-3B34D135A3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48CAB8A-AA0B-4E7F-86A5-51D68F5BB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71A886D-BA97-4E0E-94DC-EA0BF68DE3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77272954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BD5D8F7-E283-4B2F-9B03-B90D6ACB7A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5F03BFA-2A15-4AC4-AE6C-2BD7211C4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ABE34E8-A81E-4DD6-9B7B-F97E5DD34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2F8925D-35B1-4DD6-B86E-F3CD6ED09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C9E60B9-5084-4C85-A324-A2A198D78B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CAFFEA7-4FC9-429B-954D-BD6A82BA5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DB2C4FF-9C1B-4D84-8CD5-623B1AD5BD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277D985-703D-4E46-B992-5E4EE135B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01E0539-DDDF-4526-9F81-A5437F873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325C603-EF4B-49AA-82EB-5811BFABFD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47454F7-22D2-4F20-9325-E11CE30CE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06FE8A4-F298-4B1B-A08C-52E2CE111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92BCF70-303D-4C6D-BB4F-588C38C753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8884586-EA67-4D69-9A41-ED3404002B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8F40FE0-9A85-43EE-991B-230CED0C1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93EE118-99AA-43DF-BA80-0AA26542F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DBD4C20-A499-4B7A-B94F-7DAECD330E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F7D9AFB-973D-49AF-BAF4-CC4A7AFAF9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BAC8787-DD41-429E-BCBE-1711F00EB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EE84C70-1314-46F1-8516-B01349AB1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13113928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60A8BF-0B45-43F6-9BCE-595C5E60B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0F3D768-5BE6-49BE-984F-6513DFBCB8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BC2A6B5-D2BF-433D-953C-50DBCCBB5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4480191-623E-42D0-9DC2-44072B281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E06C1B1-7118-4EA5-8B89-D612FB5091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69F037E-E5D3-47AA-A7FB-3BEA52788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35F9116-69F3-4A1B-B18F-310AE764D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2C799BF-F6C5-47BA-82AE-11A550910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CFA1406-611D-4F76-8B57-869955F35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847F825-AD1A-4783-B8AA-D26F763E7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74CE798-BA7A-4DBF-AD1F-30C9947E42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7788D07-D42E-4CE4-98F0-36F17FE47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4092CEA-69BE-4901-8012-0EC4D3DA80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48414167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2026-09-07T07:21:59.5430000Z</dcterms:created>
  <dcterms:modified xsi:type="dcterms:W3CDTF">2026-09-07T07:21:59.5430000Z</dcterms:modified>
</coreProperties>
</file>