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eb7172d98b74f3a" /><Relationship Type="http://schemas.openxmlformats.org/officeDocument/2006/relationships/extended-properties" Target="/docProps/app.xml" Id="R0cb10a214b8947f9" /><Relationship Type="http://schemas.openxmlformats.org/officeDocument/2006/relationships/officeDocument" Target="/ppt/presentation.xml" Id="Ra9b407312b3a424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cc2dba13369444f"/>
  </p:sldMasterIdLst>
  <p:notesMasterIdLst>
    <p:notesMasterId xmlns:r="http://schemas.openxmlformats.org/officeDocument/2006/relationships" r:id="Rb073b3d82d164554"/>
  </p:notesMasterIdLst>
  <p:sldIdLst>
    <p:sldId xmlns:r="http://schemas.openxmlformats.org/officeDocument/2006/relationships" id="256" r:id="Re0a070bc98b249b9"/>
    <p:sldId xmlns:r="http://schemas.openxmlformats.org/officeDocument/2006/relationships" id="257" r:id="R6a05e7789a404be8"/>
    <p:sldId xmlns:r="http://schemas.openxmlformats.org/officeDocument/2006/relationships" id="258" r:id="Rf96f44cac4494ce3"/>
    <p:sldId xmlns:r="http://schemas.openxmlformats.org/officeDocument/2006/relationships" id="259" r:id="R988f717a3308467f"/>
    <p:sldId xmlns:r="http://schemas.openxmlformats.org/officeDocument/2006/relationships" id="260" r:id="R7c4ad5befda448a4"/>
    <p:sldId xmlns:r="http://schemas.openxmlformats.org/officeDocument/2006/relationships" id="261" r:id="R5336aabc8e9c46cf"/>
    <p:sldId xmlns:r="http://schemas.openxmlformats.org/officeDocument/2006/relationships" id="262" r:id="R15b162f474d54a8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1ccc3d087bc4b97" /><Relationship Type="http://schemas.openxmlformats.org/officeDocument/2006/relationships/slideMaster" Target="/ppt/slideMasters/slideMaster1.xml" Id="R2cc2dba13369444f" /><Relationship Type="http://schemas.openxmlformats.org/officeDocument/2006/relationships/notesMaster" Target="/ppt/notesMasters/notesMaster1.xml" Id="Rb073b3d82d164554" /><Relationship Type="http://schemas.openxmlformats.org/officeDocument/2006/relationships/presProps" Target="/ppt/presProps.xml" Id="R49cee8c480044058" /><Relationship Type="http://schemas.openxmlformats.org/officeDocument/2006/relationships/tableStyles" Target="/ppt/tableStyles.xml" Id="R6ddf0d641e5c4861" /><Relationship Type="http://schemas.openxmlformats.org/officeDocument/2006/relationships/slide" Target="/ppt/slides/slide1.xml" Id="Re0a070bc98b249b9" /><Relationship Type="http://schemas.openxmlformats.org/officeDocument/2006/relationships/slide" Target="/ppt/slides/slide2.xml" Id="R6a05e7789a404be8" /><Relationship Type="http://schemas.openxmlformats.org/officeDocument/2006/relationships/slide" Target="/ppt/slides/slide3.xml" Id="Rf96f44cac4494ce3" /><Relationship Type="http://schemas.openxmlformats.org/officeDocument/2006/relationships/slide" Target="/ppt/slides/slide4.xml" Id="R988f717a3308467f" /><Relationship Type="http://schemas.openxmlformats.org/officeDocument/2006/relationships/slide" Target="/ppt/slides/slide5.xml" Id="R7c4ad5befda448a4" /><Relationship Type="http://schemas.openxmlformats.org/officeDocument/2006/relationships/slide" Target="/ppt/slides/slide6.xml" Id="R5336aabc8e9c46cf" /><Relationship Type="http://schemas.openxmlformats.org/officeDocument/2006/relationships/slide" Target="/ppt/slides/slide7.xml" Id="R15b162f474d54a8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5dd9d5be939438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92382522362429b" /><Relationship Type="http://schemas.openxmlformats.org/officeDocument/2006/relationships/notesMaster" Target="/ppt/notesMasters/notesMaster1.xml" Id="Re27474856b32406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932a08f2f744475" /><Relationship Type="http://schemas.openxmlformats.org/officeDocument/2006/relationships/notesMaster" Target="/ppt/notesMasters/notesMaster1.xml" Id="Rededaaa68b3144d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847d2b33d944cf8" /><Relationship Type="http://schemas.openxmlformats.org/officeDocument/2006/relationships/notesMaster" Target="/ppt/notesMasters/notesMaster1.xml" Id="R1fd53cc13f91489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507838a2551420d" /><Relationship Type="http://schemas.openxmlformats.org/officeDocument/2006/relationships/notesMaster" Target="/ppt/notesMasters/notesMaster1.xml" Id="R05af398885294b1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0bf990358e344f3" /><Relationship Type="http://schemas.openxmlformats.org/officeDocument/2006/relationships/notesMaster" Target="/ppt/notesMasters/notesMaster1.xml" Id="R51be51925029445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a9519258ed934db9" /><Relationship Type="http://schemas.openxmlformats.org/officeDocument/2006/relationships/notesMaster" Target="/ppt/notesMasters/notesMaster1.xml" Id="Rd4b0a5553041455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235ae90d41f34432" /><Relationship Type="http://schemas.openxmlformats.org/officeDocument/2006/relationships/notesMaster" Target="/ppt/notesMasters/notesMaster1.xml" Id="R06dbd33fe51642d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7a040872f37428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26cfe05f2724bfa" /><Relationship Type="http://schemas.openxmlformats.org/officeDocument/2006/relationships/slideLayout" Target="/ppt/slideLayouts/slideLayout1.xml" Id="R33c152b1c13348c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3c152b1c13348c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3507abd7c34b24" /><Relationship Type="http://schemas.openxmlformats.org/officeDocument/2006/relationships/notesSlide" Target="/ppt/notesSlides/notesSlide1.xml" Id="R9587af378f994f6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684026722a4db4" /><Relationship Type="http://schemas.openxmlformats.org/officeDocument/2006/relationships/notesSlide" Target="/ppt/notesSlides/notesSlide2.xml" Id="Rb188056b6aa54c1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fc4f1213ee4195" /><Relationship Type="http://schemas.openxmlformats.org/officeDocument/2006/relationships/notesSlide" Target="/ppt/notesSlides/notesSlide3.xml" Id="R93f6a0cf73f84fa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20a504a3284ff9" /><Relationship Type="http://schemas.openxmlformats.org/officeDocument/2006/relationships/chart" Target="/ppt/slides/charts/chart1.xml" Id="Rcfa7a60f527f4bab" /><Relationship Type="http://schemas.openxmlformats.org/officeDocument/2006/relationships/notesSlide" Target="/ppt/notesSlides/notesSlide4.xml" Id="R99eee78d18674e3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6a23c7e6454f33" /><Relationship Type="http://schemas.openxmlformats.org/officeDocument/2006/relationships/notesSlide" Target="/ppt/notesSlides/notesSlide5.xml" Id="R43cd38c69bd44e4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e0bbc455c44190" /><Relationship Type="http://schemas.openxmlformats.org/officeDocument/2006/relationships/notesSlide" Target="/ppt/notesSlides/notesSlide6.xml" Id="R240ff8480e1f45b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dcc3135faa48e1" /><Relationship Type="http://schemas.openxmlformats.org/officeDocument/2006/relationships/notesSlide" Target="/ppt/notesSlides/notesSlide7.xml" Id="Ref16075dba09492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7D59103-0D84-4342-B280-38E70B89C7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D8525DB-BCA7-4BEC-BEA4-CDCC8224CF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3DB50D7-FFDF-432E-9BBE-F2F0FC2149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resultados financieros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84DD12D-E561-4D45-BF30-A0F385F42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DBEBA9F-61D8-44FA-9B62-37E1D8D50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72E7614-FEAA-494C-B45B-8D0450E14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76FE60B-0C05-4E4F-B4D5-FDD47A95EA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59268514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D9F604E-E2D9-4B6D-B6CE-13A6E8EDF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366277B-DB77-4F0C-8117-CE8A0DEE2E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A2C7B03-B4DC-4D42-B487-DBA64344F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E0519ED-DD48-457F-AFF5-02112D6E4C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1A717D6-63AC-43FF-8786-85453DC39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C70925A-0055-4AAB-89A5-54CD85ABAD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F099E83-BFE4-4A39-834F-6462A0A9A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994757A-CF10-4A0E-BA1B-2EA57EBE6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D4C6FD1-F694-45FC-96F6-E376C6B3D6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A9DE7D8-B9DD-4886-8914-2C363F06B0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9E1A898-9607-48E2-806B-94A191942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1082742-5627-47DE-B4F1-3332EBCDF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DCBF983-97F3-4BB8-9007-D2DB077BF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94895A1-7B0D-4BAF-AAA1-0281784DA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5801940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CC2BF45-2DD2-4375-A327-2DA325E788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DA15380-E152-4C36-BA9F-04D006E9AE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6B3830A-8A12-42BE-B3A2-3DC4C8E59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EDC6387-C6D5-488C-8DB6-B7B579CDDB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0CE6EF8-1005-4AC5-8488-57E11C55F0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A56DF57-EF29-45D9-8EBC-48A6D4713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08350B9-27FB-4A3A-A53F-0326F1A80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1EBFAFF-9F22-468A-8E01-BE740E180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45835C9-FCC7-499D-A33F-EC0D48928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4D069A3-1899-4109-AC64-14F6179AB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7E5E5F0-C575-42EB-81B2-84810412EC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818ACF4-1ACA-4763-B32A-EEDCA7E89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84607CE-1BF2-4368-956F-CD2361D03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2CCB900-10BE-4073-AC65-716E3D512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4349CE4-AFE2-4A74-BF06-82AACF0BC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93DB8DB-F969-4E4F-AA38-356CE167C8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93809310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51910D3-CC26-487F-B518-3A007FE0E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890F382-69B0-46E7-BAF4-59719B5E5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4941C52-69DE-49CB-8E53-B71D7A91C7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E1386E5-5119-4CD2-8900-E80ADF6D2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73FFE04-1FAA-416F-A244-94FF3E5ED9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7C3A635-A10C-4F34-87AD-CC03211C45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fa7a60f527f4bab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04B7ABE-24FE-453B-A7A2-B028F36C1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892528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E4414CA-CF80-49CF-80F5-225231F21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7F51B5F-CA94-4692-BA12-06CD6048A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53ACBA6-A9D1-4CEC-BB14-36ED68727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6A87DBE-1AC9-49DD-ABF0-DDFECD4114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4395B2A-B90F-42B0-989E-9DF54138B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5D1B018-0A0A-4003-AB7F-880AD53ED5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C3B1BE8-C99B-4132-B495-DE746B8BB7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AF13A9A-E79D-4B8B-B229-05136C649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ACAB38E-B805-4320-A5E3-037CBD57F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B444837-21F3-4958-92E7-60CD9FCF65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8E2FD5F-A26C-4642-8FA2-BF64F8E87A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C0AF880-244D-48BD-875C-FB1B63FCE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8EFB620-D288-4B4E-841C-2783D5492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9FB5779-11AF-46F9-8B74-267DCDB78F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F203482-B56C-4626-B4B3-430B1C0538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73E0CBB-3708-4F14-B9A2-72B6D5D29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0FDB284-8FC3-49B0-8EB1-DB8834E80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1DDB243-B8A4-41F9-BA58-2AB9F2D70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B0743F4-6922-471D-B936-2E3E3BB025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79139025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9917DE2-C59A-43C7-B8D4-C912749975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76A61C1-F556-4612-9DC9-6EEA57B6C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F8A6111-B239-4409-8741-3FBE5FAA3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A9FAA19-E5C5-4031-BB6A-8F84B3F7D9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3D37D23-C6BD-4A61-A70D-1A1DF13937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E8BBDB6-7C1A-41BE-BD0A-2479D4D8C8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0DD9469-696B-4998-91B1-94C51F080D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02C6F37-8D32-4749-974D-2735112E56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B793A28-49CD-4D6E-A94F-3924DB279D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7335EEE-9671-4449-8068-4C1AAFA33D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72296B6-0F7A-4AD1-BE9E-9A2B4D65B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8518FAF-6E51-40AA-BAB2-FA9F371DF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0AEE61-B83A-4067-95C8-527F527904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D8E634B-A853-4402-9F47-FB5FBFEC7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0AC8EFD-58A8-4CFD-B56A-BD89076169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AC2879C-1A89-4D3F-B3DC-5073110CA6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1FD3E09-8C6E-46D5-8F48-271D0ABE8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CD204C2-4CEC-4EA4-B6DD-8906E200EB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0D342D5-E5E9-478C-B9E1-130C51A392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AF311E2-2163-4FEB-887F-4AB4F99FB3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208475690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939FC92-F181-47CE-989A-FB567FF9B2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77321BD-5A24-4C32-A87A-0D4FCE82F5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585F512-242C-4AEF-A8F5-D42D0A7BA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5566FEA-D000-4155-B785-AA6F68E983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BDC3EFE-774B-4BA5-8EA6-F47FDA421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D30AA18-C4C9-4F9E-AE32-7AE73C3F1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1255A35-71DF-45EA-B236-D164F1BECE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F06BB34-CD2A-4162-90C2-5270E9F25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3D3DCC7-AEE2-4AE7-8D56-C9543D84C1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EFBD5AD-4D5E-4344-9A28-3AFD36909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C008FF5-0946-4C9B-A069-BE3D35B3C1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FC766AF-676B-4FBC-8A96-365B934AC4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8B5F24E-6B27-4536-A1A6-74E549141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206696942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2026-09-07T07:22:00.0660000Z</dcterms:created>
  <dcterms:modified xsi:type="dcterms:W3CDTF">2026-09-07T07:22:00.0660000Z</dcterms:modified>
</coreProperties>
</file>