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915049cff8547f6" /><Relationship Type="http://schemas.openxmlformats.org/officeDocument/2006/relationships/extended-properties" Target="/docProps/app.xml" Id="R7e6cedca279f46cc" /><Relationship Type="http://schemas.openxmlformats.org/officeDocument/2006/relationships/officeDocument" Target="/ppt/presentation.xml" Id="Rca8a8e309ffb4d7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880039ccfe84947"/>
  </p:sldMasterIdLst>
  <p:notesMasterIdLst>
    <p:notesMasterId xmlns:r="http://schemas.openxmlformats.org/officeDocument/2006/relationships" r:id="R58ddab7b0af94d6b"/>
  </p:notesMasterIdLst>
  <p:sldIdLst>
    <p:sldId xmlns:r="http://schemas.openxmlformats.org/officeDocument/2006/relationships" id="256" r:id="R0413dfc430e74340"/>
    <p:sldId xmlns:r="http://schemas.openxmlformats.org/officeDocument/2006/relationships" id="257" r:id="Raa14e84512d04325"/>
    <p:sldId xmlns:r="http://schemas.openxmlformats.org/officeDocument/2006/relationships" id="258" r:id="Rd78bcf30f8ca416c"/>
    <p:sldId xmlns:r="http://schemas.openxmlformats.org/officeDocument/2006/relationships" id="259" r:id="Rc6b77b8f56164f83"/>
    <p:sldId xmlns:r="http://schemas.openxmlformats.org/officeDocument/2006/relationships" id="260" r:id="R9e432e8d7e18495c"/>
    <p:sldId xmlns:r="http://schemas.openxmlformats.org/officeDocument/2006/relationships" id="261" r:id="Re9b11cfc8aa548e0"/>
    <p:sldId xmlns:r="http://schemas.openxmlformats.org/officeDocument/2006/relationships" id="262" r:id="Re94771c255124e6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56afa0f87a64ab6" /><Relationship Type="http://schemas.openxmlformats.org/officeDocument/2006/relationships/slideMaster" Target="/ppt/slideMasters/slideMaster1.xml" Id="R6880039ccfe84947" /><Relationship Type="http://schemas.openxmlformats.org/officeDocument/2006/relationships/notesMaster" Target="/ppt/notesMasters/notesMaster1.xml" Id="R58ddab7b0af94d6b" /><Relationship Type="http://schemas.openxmlformats.org/officeDocument/2006/relationships/presProps" Target="/ppt/presProps.xml" Id="R6e8a0f7036e644da" /><Relationship Type="http://schemas.openxmlformats.org/officeDocument/2006/relationships/tableStyles" Target="/ppt/tableStyles.xml" Id="R7e13cc19c3e146e6" /><Relationship Type="http://schemas.openxmlformats.org/officeDocument/2006/relationships/slide" Target="/ppt/slides/slide1.xml" Id="R0413dfc430e74340" /><Relationship Type="http://schemas.openxmlformats.org/officeDocument/2006/relationships/slide" Target="/ppt/slides/slide2.xml" Id="Raa14e84512d04325" /><Relationship Type="http://schemas.openxmlformats.org/officeDocument/2006/relationships/slide" Target="/ppt/slides/slide3.xml" Id="Rd78bcf30f8ca416c" /><Relationship Type="http://schemas.openxmlformats.org/officeDocument/2006/relationships/slide" Target="/ppt/slides/slide4.xml" Id="Rc6b77b8f56164f83" /><Relationship Type="http://schemas.openxmlformats.org/officeDocument/2006/relationships/slide" Target="/ppt/slides/slide5.xml" Id="R9e432e8d7e18495c" /><Relationship Type="http://schemas.openxmlformats.org/officeDocument/2006/relationships/slide" Target="/ppt/slides/slide6.xml" Id="Re9b11cfc8aa548e0" /><Relationship Type="http://schemas.openxmlformats.org/officeDocument/2006/relationships/slide" Target="/ppt/slides/slide7.xml" Id="Re94771c255124e6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ce7e72049a34ee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a2e53cfb05a4e4d" /><Relationship Type="http://schemas.openxmlformats.org/officeDocument/2006/relationships/notesMaster" Target="/ppt/notesMasters/notesMaster1.xml" Id="R4b8a08f415fa485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c70c36a859240c1" /><Relationship Type="http://schemas.openxmlformats.org/officeDocument/2006/relationships/notesMaster" Target="/ppt/notesMasters/notesMaster1.xml" Id="R39602f2115554cf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82519e2565647f3" /><Relationship Type="http://schemas.openxmlformats.org/officeDocument/2006/relationships/notesMaster" Target="/ppt/notesMasters/notesMaster1.xml" Id="Rb95daacb6d01405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13b894597ca467c" /><Relationship Type="http://schemas.openxmlformats.org/officeDocument/2006/relationships/notesMaster" Target="/ppt/notesMasters/notesMaster1.xml" Id="Rbd71f75b3c2a42c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da0d74578aa443e" /><Relationship Type="http://schemas.openxmlformats.org/officeDocument/2006/relationships/notesMaster" Target="/ppt/notesMasters/notesMaster1.xml" Id="R122b1b7dec0f476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723469e06364244" /><Relationship Type="http://schemas.openxmlformats.org/officeDocument/2006/relationships/notesMaster" Target="/ppt/notesMasters/notesMaster1.xml" Id="R53f3ba15e8bc492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8225536c2914ac2" /><Relationship Type="http://schemas.openxmlformats.org/officeDocument/2006/relationships/notesMaster" Target="/ppt/notesMasters/notesMaster1.xml" Id="R1efff7f6f1a74f4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588ea22010941e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c5ee17a5c93411b" /><Relationship Type="http://schemas.openxmlformats.org/officeDocument/2006/relationships/slideLayout" Target="/ppt/slideLayouts/slideLayout1.xml" Id="R6b469585a9804b3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b469585a9804b3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4c4ed2dab64415" /><Relationship Type="http://schemas.openxmlformats.org/officeDocument/2006/relationships/notesSlide" Target="/ppt/notesSlides/notesSlide1.xml" Id="R3fca41722c7b482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e056f11a384249" /><Relationship Type="http://schemas.openxmlformats.org/officeDocument/2006/relationships/notesSlide" Target="/ppt/notesSlides/notesSlide2.xml" Id="R784c6c6e9b404b2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9c20a48dd44e6b" /><Relationship Type="http://schemas.openxmlformats.org/officeDocument/2006/relationships/notesSlide" Target="/ppt/notesSlides/notesSlide3.xml" Id="R341844f96bdf4c1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ad84a6896d4390" /><Relationship Type="http://schemas.openxmlformats.org/officeDocument/2006/relationships/chart" Target="/ppt/slides/charts/chart1.xml" Id="Rfebfe89f343845e3" /><Relationship Type="http://schemas.openxmlformats.org/officeDocument/2006/relationships/notesSlide" Target="/ppt/notesSlides/notesSlide4.xml" Id="R47bcd7db0ea941b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89748271234478" /><Relationship Type="http://schemas.openxmlformats.org/officeDocument/2006/relationships/notesSlide" Target="/ppt/notesSlides/notesSlide5.xml" Id="R352926ca9cd047e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1978cefa8b4eb3" /><Relationship Type="http://schemas.openxmlformats.org/officeDocument/2006/relationships/notesSlide" Target="/ppt/notesSlides/notesSlide6.xml" Id="Reb8aa14c340e43f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ca5a0bdbb74e81" /><Relationship Type="http://schemas.openxmlformats.org/officeDocument/2006/relationships/notesSlide" Target="/ppt/notesSlides/notesSlide7.xml" Id="Rd24887a0191e419d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56F6FA4-0E22-4175-A96C-26F65FE9A4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86FE647-6088-4407-AA25-B336E8235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1CE59E-1291-41D8-A76F-F685F734C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Finanzergebnis-Präsentation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0554174-9F52-4846-8A59-EB911CCAE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674F405-1C49-4253-94D3-41288A580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FEF372-6738-4BB9-A91C-AB30EBD5D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FD580B-D8BC-466E-BA2B-E427A7132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0384944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9B3536-AF11-4C7F-9F0D-502675CC4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57A7F6-4463-4DF1-919A-48A7F479E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F5D59B-0C16-4AC5-AA9C-F14BE633C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03BEDF6-27A0-465F-B8FD-CFB3DB56A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C5D20B5-A7E8-4245-8E4E-0AD9615D0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2AAF7B1-7CC6-4698-8DF4-F30A7F45B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8DDB85-A6E3-4ECB-B4F8-753CC9B4A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1579EAA-151D-4D00-A192-75B128921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58E94AB-5A6B-4897-BE01-1FC372C8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68F785-F143-4D29-82AA-11890757D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04D92B-89B7-44A9-92CF-BE5EB3850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CA68927-4808-4D7F-BF5B-9886B79F5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7DC420A-146E-43AA-B846-6F64DBAC9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0560828-3C26-4210-A32A-C65900CF5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9696367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E9218D9-631E-4720-8241-CDB036A0C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F2FA1D-C05C-42AA-9C8F-EE7E593F9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84B1AAB-6141-4583-A030-3AA373A66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C15FF2-0C2E-4D99-AF7B-B98CB8F0E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08D2B9-0824-4F0A-9528-60B78502D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2515AD-358B-4A29-AB9E-E9AFB2A7A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590EA05-1D20-49B9-85C5-74C1314AC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AFF928-FE35-41E9-9352-3EAB9A6AC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456DA0-4525-4446-88BA-8430757C9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86172C3-8931-49A4-A1DA-94A95D2DC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7EC80E6-0847-41A1-89B5-F10AA3BCF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F37F345-06CD-4423-959C-C4720316B8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63C6047-C6FC-4C32-8837-281BA49BB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7BF7827-21AE-4032-8587-00BF1C1C4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3B2BE48-6A8E-484A-981E-F844A9921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62E25B9-F895-461C-8135-B54B62B6F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9096807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0B90294-8C04-4257-B47D-CF209BCDC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10F0D1E-AC99-44AA-85CC-205D71B40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686F2AB-0BCA-4ACB-9700-6C222B6A7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811566C-9313-4810-B002-92E9865A9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FE0AF9-5B42-44B4-B285-E95ECA910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B50B67-521E-47E4-981D-2B228BA3F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ebfe89f343845e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6F13BF-B151-4062-A6AE-304EE0E3A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86204091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5F85226-EC83-473E-8ACB-9FAE95823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D85D7E-AF92-4828-834A-C65369850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AB5BAB-33F9-45F1-BC8F-F5A0C803F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AF64E33-90BA-4429-BE72-F8082AE6D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8157CF-0585-4DDC-8350-FEF495EC6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CA85289-F2E7-487F-B1C2-B5106EF78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FB914FE-0D18-4F6B-86AC-814034E72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8E1AE1-EE2C-4EA2-AF65-4D54CF0D5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26A6935-7495-45AA-9DCB-C406DDC5B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07BABC7-38DA-4A5B-902F-C2065CC17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2A45D48-14FF-41C0-BE97-D03DA7C36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340608C-347B-4600-A679-5D7E72229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6B18F26-A87B-4D86-90C0-BD2FA359F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68B514-7F32-4E3A-8D86-2B8934162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D3530F-1AFF-4E1A-B539-704F24F8A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0303863-8E15-4A96-9149-F03FD0883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CD5263B-3D8D-461B-A3C2-218B51C6C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D8CB30E-A324-4FBB-AD33-71B093310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EDFC16-057B-42A1-A49C-3E6A318FD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40300555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FE9EF2E-FC7F-47E8-B753-1D6C10B97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EC1BD2-6D58-4BA1-95AA-5DEA4BF34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27973AD-E003-4C08-986D-ECC0A1F34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1601B15-7D12-481C-AB6D-8894FC685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AD7452B-E280-4AB8-8F7B-7586AD56C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48B5F4-7C74-451B-ACE6-C15719077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1A5E14C-77BB-4AC1-B336-D4917BB9E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354AC0A-85F1-4A34-8BCD-8787C332D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C2387F-2E4A-4D0C-AB37-E922F26B5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9270FE-0C0E-40DA-ABF3-F9AF00D79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F33BDD2-91FA-4AD5-AFC5-E063A06F3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2E0C8E6-1867-4800-8975-3810A0604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9B5DA98-3DD8-48E1-AD85-3F4FD0BFC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D985AD5-6A2F-4C62-995A-E4C01FEA1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85C332-B475-4C5B-9D80-3A8F18846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72DEBFA-77C7-4869-A1EA-10FF80786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E125DB7-3727-4A5D-8046-0E8F36ABF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2B1324A-2093-49B7-B285-76BC75790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97455FC-07CA-4B18-86A4-B5B299537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87A9B09-62E8-4251-A53B-7363F8674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53948392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4944AD-8275-4118-AB80-8C0338792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F87640-8BD6-4EC6-B5CF-EF630E43F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8BFC75-9545-467D-8CAD-D6BD9883C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78FC709-8761-4315-B5D5-BC45B6D19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16CBD7-C6C1-439F-A038-EDD61703A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86BB32-5F4F-422C-A24F-053FA93B5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BC81107-B54B-4AC6-A3F0-FAF7522E6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71E94BD-816C-4A3E-BF3E-D3C6A5452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A12661-8C1E-4363-8A60-F5556A584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A1F9F2-40C7-4F45-9BAD-F16F6BB42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505E00-D60F-485F-95AD-6C24C40D5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7324CE4-E36F-4FB6-BDD4-C9F7FB425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DDC25A-6343-4A95-9CB1-73F6A34AF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57689031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2026-09-07T07:22:00.6000000Z</dcterms:created>
  <dcterms:modified xsi:type="dcterms:W3CDTF">2026-09-07T07:22:00.6000000Z</dcterms:modified>
</coreProperties>
</file>