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9efdab872584103" /><Relationship Type="http://schemas.openxmlformats.org/officeDocument/2006/relationships/extended-properties" Target="/docProps/app.xml" Id="R4da494d7e4684f06" /><Relationship Type="http://schemas.openxmlformats.org/officeDocument/2006/relationships/officeDocument" Target="/ppt/presentation.xml" Id="Rd6a0ddec8033451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a0993eebdcd41b3"/>
  </p:sldMasterIdLst>
  <p:notesMasterIdLst>
    <p:notesMasterId xmlns:r="http://schemas.openxmlformats.org/officeDocument/2006/relationships" r:id="R470c17497f45424f"/>
  </p:notesMasterIdLst>
  <p:sldIdLst>
    <p:sldId xmlns:r="http://schemas.openxmlformats.org/officeDocument/2006/relationships" id="256" r:id="Raa29ff9b833d4462"/>
    <p:sldId xmlns:r="http://schemas.openxmlformats.org/officeDocument/2006/relationships" id="257" r:id="R37fe469b4959400b"/>
    <p:sldId xmlns:r="http://schemas.openxmlformats.org/officeDocument/2006/relationships" id="258" r:id="R55f443fc52534a60"/>
    <p:sldId xmlns:r="http://schemas.openxmlformats.org/officeDocument/2006/relationships" id="259" r:id="R9ad864ffd4414ad3"/>
    <p:sldId xmlns:r="http://schemas.openxmlformats.org/officeDocument/2006/relationships" id="260" r:id="R8604e74049484381"/>
    <p:sldId xmlns:r="http://schemas.openxmlformats.org/officeDocument/2006/relationships" id="261" r:id="R71df0479fc3a461c"/>
    <p:sldId xmlns:r="http://schemas.openxmlformats.org/officeDocument/2006/relationships" id="262" r:id="R5aa3ad9123a841e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b6eedb835eb4b02" /><Relationship Type="http://schemas.openxmlformats.org/officeDocument/2006/relationships/slideMaster" Target="/ppt/slideMasters/slideMaster1.xml" Id="R4a0993eebdcd41b3" /><Relationship Type="http://schemas.openxmlformats.org/officeDocument/2006/relationships/notesMaster" Target="/ppt/notesMasters/notesMaster1.xml" Id="R470c17497f45424f" /><Relationship Type="http://schemas.openxmlformats.org/officeDocument/2006/relationships/presProps" Target="/ppt/presProps.xml" Id="R7beabbba82f74f9e" /><Relationship Type="http://schemas.openxmlformats.org/officeDocument/2006/relationships/tableStyles" Target="/ppt/tableStyles.xml" Id="R0cc2cf15b3904b93" /><Relationship Type="http://schemas.openxmlformats.org/officeDocument/2006/relationships/slide" Target="/ppt/slides/slide1.xml" Id="Raa29ff9b833d4462" /><Relationship Type="http://schemas.openxmlformats.org/officeDocument/2006/relationships/slide" Target="/ppt/slides/slide2.xml" Id="R37fe469b4959400b" /><Relationship Type="http://schemas.openxmlformats.org/officeDocument/2006/relationships/slide" Target="/ppt/slides/slide3.xml" Id="R55f443fc52534a60" /><Relationship Type="http://schemas.openxmlformats.org/officeDocument/2006/relationships/slide" Target="/ppt/slides/slide4.xml" Id="R9ad864ffd4414ad3" /><Relationship Type="http://schemas.openxmlformats.org/officeDocument/2006/relationships/slide" Target="/ppt/slides/slide5.xml" Id="R8604e74049484381" /><Relationship Type="http://schemas.openxmlformats.org/officeDocument/2006/relationships/slide" Target="/ppt/slides/slide6.xml" Id="R71df0479fc3a461c" /><Relationship Type="http://schemas.openxmlformats.org/officeDocument/2006/relationships/slide" Target="/ppt/slides/slide7.xml" Id="R5aa3ad9123a841e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09dd12993dc4fa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7961ee00b4246aa" /><Relationship Type="http://schemas.openxmlformats.org/officeDocument/2006/relationships/notesMaster" Target="/ppt/notesMasters/notesMaster1.xml" Id="Rd340bdd3e7e6456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1e55eede5e042f2" /><Relationship Type="http://schemas.openxmlformats.org/officeDocument/2006/relationships/notesMaster" Target="/ppt/notesMasters/notesMaster1.xml" Id="R4a8a8289a04544c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68002b48b7f4732" /><Relationship Type="http://schemas.openxmlformats.org/officeDocument/2006/relationships/notesMaster" Target="/ppt/notesMasters/notesMaster1.xml" Id="Rbef768ce363f49c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7788b40198c4a61" /><Relationship Type="http://schemas.openxmlformats.org/officeDocument/2006/relationships/notesMaster" Target="/ppt/notesMasters/notesMaster1.xml" Id="R23e725c4b9aa415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2a18640494e4731" /><Relationship Type="http://schemas.openxmlformats.org/officeDocument/2006/relationships/notesMaster" Target="/ppt/notesMasters/notesMaster1.xml" Id="Rd660dd195fa14ab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a3a80e2610c4875" /><Relationship Type="http://schemas.openxmlformats.org/officeDocument/2006/relationships/notesMaster" Target="/ppt/notesMasters/notesMaster1.xml" Id="R8fb6474eb3c548f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dc33c3125074d6f" /><Relationship Type="http://schemas.openxmlformats.org/officeDocument/2006/relationships/notesMaster" Target="/ppt/notesMasters/notesMaster1.xml" Id="Rf9395462e6394d7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cd773895e2f427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9ac1fe7bd784297" /><Relationship Type="http://schemas.openxmlformats.org/officeDocument/2006/relationships/slideLayout" Target="/ppt/slideLayouts/slideLayout1.xml" Id="R898eb33bc3a24a6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98eb33bc3a24a6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b852a3d3a34e9a" /><Relationship Type="http://schemas.openxmlformats.org/officeDocument/2006/relationships/notesSlide" Target="/ppt/notesSlides/notesSlide1.xml" Id="R211fa4c553ab46b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984d325bc34987" /><Relationship Type="http://schemas.openxmlformats.org/officeDocument/2006/relationships/notesSlide" Target="/ppt/notesSlides/notesSlide2.xml" Id="Rcb0a6f148f424b1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874325cd144d4d" /><Relationship Type="http://schemas.openxmlformats.org/officeDocument/2006/relationships/notesSlide" Target="/ppt/notesSlides/notesSlide3.xml" Id="Ra1560217d51641d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05b596e8bd4e11" /><Relationship Type="http://schemas.openxmlformats.org/officeDocument/2006/relationships/chart" Target="/ppt/slides/charts/chart1.xml" Id="Rff5dad1662704529" /><Relationship Type="http://schemas.openxmlformats.org/officeDocument/2006/relationships/notesSlide" Target="/ppt/notesSlides/notesSlide4.xml" Id="R72e160c63079471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4611ec2e6847ae" /><Relationship Type="http://schemas.openxmlformats.org/officeDocument/2006/relationships/notesSlide" Target="/ppt/notesSlides/notesSlide5.xml" Id="R75e3327a8019469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a3b181f8ed4afc" /><Relationship Type="http://schemas.openxmlformats.org/officeDocument/2006/relationships/notesSlide" Target="/ppt/notesSlides/notesSlide6.xml" Id="R27ab77498c61460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a303bec9b84ba4" /><Relationship Type="http://schemas.openxmlformats.org/officeDocument/2006/relationships/notesSlide" Target="/ppt/notesSlides/notesSlide7.xml" Id="R41ae2e26cab94166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F7965FD-0569-415A-A4B9-A3C3B68E3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179F86A-C87F-4FCA-B5B4-F6555F38F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DE2CC93-D991-4D4C-A9EC-066E5B695B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des résultats financiers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165368E-93D3-4ED2-9B79-6C4EA05DD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E67D679-4A72-4113-AB5F-AC83EC405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A348DE-ABBF-4515-8D84-257C005B17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B39DA7B-666F-4D80-B5BB-27F82338B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33199159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9532DB8-E370-4F8B-A02B-BD0D1E572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A4B7371-D325-46DE-9E53-6B5AA362F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C4FBD99-05FE-4B70-95A2-9030CA832D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048CB54-A6EB-448C-920A-B109BD8BBD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AF51AED-614F-49E2-9FA7-E481BBA331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6D9C270-97F1-45CF-8971-95AB104B7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2B61D5A-2A12-4FAF-A49A-2450E872B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E934F56-7C05-4B4C-B685-77B065C6C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3ECC042-A758-4A38-ACD2-ECE89F4125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5E0197F-4F5E-46A8-BF1A-EF5B07E85B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5AD4545-853C-41D4-9E41-CDB7C251BE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13757EA-E7D6-412C-B300-F17DE7507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03AEFDA-AEC2-4168-8D86-815E1A003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2F3FAAB-76E7-4A04-9929-8D81AD8CC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31664186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860CA92-8883-4736-8A0E-6E09D7EA1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68693CE-A411-40A4-B33C-285B3A483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1D46EB6-2CA6-4C80-BF20-64F43FC75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74BD426-B1FE-4ECD-BD8A-21EEB7C7F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30476A8-BCC3-4634-B78E-079F6C46D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E290AAD-97E5-417B-85B1-46CDDE83D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3C6BB2C-48E6-4C4D-99DA-9CAEB602D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302DBA6-A4B7-4D10-9026-693E5D4350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90D3AD1-6CAE-4773-8260-7460BE428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C03B046-25CF-4E27-B4AE-D5DF04DBA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C495BBB-2E26-4953-8AFF-29E029BD1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735B32-4E1E-40A0-B99A-4C9C37F3E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1ED07CB-1227-493A-8725-F0D5A1BF3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B847858-9814-4067-A4CC-3F61DFA05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511E631-4FD2-47B1-85FA-314AB1DB6D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AD15268-4109-46C9-BEDF-887DB3259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1412598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E2666D3-996B-4F97-8A88-CC1C0A428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2BCE61F-C062-4049-804F-943C6FDF0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B2B67B3-09E7-42C0-A678-9D9E70DAB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245E267-2736-4BA3-B990-E1C05929A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6DD96D7-926A-4F55-8BEB-F8A319CF4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533760E-C1E1-4B0A-BC32-C06C41436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f5dad166270452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5998FC6-9910-410A-A45A-D4A7A759B7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30305167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BF68E1E-2E66-4069-A791-FD0D9B0D0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5414EBE-851C-40AE-B242-4878AE89E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A533A59-547B-44C4-A38D-CD50ADC5E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E80F05-2451-4D21-A19F-047F1037E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8F96E8E-24E3-47AC-AA69-36F3CDFC9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217BB98-840E-4404-951C-3187B6F27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93B4CD3-8FD3-4597-A4AF-9967042C04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DBDCB07-355B-47CB-94CF-0EE0105F1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494CEAF-D84E-47A1-BF6A-7D18BCABF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F0FC202-4677-4751-807C-C4B558715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EF3CE81-AC3F-45F5-B13F-405460B31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D664C84-025E-4DAE-A7B8-DFB6D4C85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3A839D0-48B0-4C00-8782-B69F50CC3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AEFDC19-20D2-4F3F-8641-B109A8584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5B0C7CF-8674-4F71-A0AA-0C39780091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68E5856-A7DB-41E3-AAF9-9601EBC3B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1847F11-576D-4343-AB3D-9C05661E2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0273037-2E02-4D0C-89C4-AD679DFBA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3CDD3E2-2D4B-43DF-A2B1-945AAA7F6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78358446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6071F35-ED8B-494D-B454-115AAEB136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16F6EFD-88B3-4DE7-98EF-7385AEE02C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91BB92B-D239-4B58-93C7-2306199B7B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6D89574-CF48-4D2A-A762-FF7EEDAA5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A1AC6AC-0808-4306-AA3D-19C641346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B002A6F-2353-4D63-95D6-27E9CBABC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329108B-C15B-4113-B3C4-7331FD4B0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2D53D26-7A11-4ED7-8952-3D1354F66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45F2310-E16C-48FF-97A5-71528189E0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8A071DA-8CBD-46A1-B341-1D6E56AE4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FA044AB-9CFE-416D-A8EF-D05F3E0652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8FDB9D0-1A11-4D6C-AE46-DEB3D45C7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DF92275-CCB2-4986-9BC1-75BFBAF0AA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3B65FF-1ECA-43C2-BABD-01D17CE2B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CA18330-0A2F-4DF0-AC5C-F17DBAE51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59492AE-EAC1-49DF-927C-D22646F44C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4DF7556-B06C-4755-9A16-8B50F6DC5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35679E6-C0BD-4EC4-9FCB-419F37F66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5A4946C-BC49-4566-A7F5-97DF175A2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4FDBE3D-AC77-4F28-801B-3B8EF1DC8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147525027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58C226B-B3F8-460B-9604-F134B7341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F870BC8-0F12-4761-90BA-EC0217A19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ACCE0E7-F4A8-465D-8979-6FE2FDBD13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3021A13-8C5B-4DDE-9AF6-7DF2071A4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84A674-9206-4BE1-A501-6CC547304C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E1A91DB-515E-4A52-80BF-CEAEF07B4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F1D716A-25C2-44DF-83B2-05EE9F8EE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5850343-76B3-4BCA-BF3F-05CAB8B6B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850775B-A9DC-4C23-AD38-A9BF998AD9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A779F3B-51D1-4439-B3CC-9AD501A4C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B994A9E-9B61-4D3B-A4B2-AB24F6814C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3691CE7-530D-47E9-8E08-9138F6E40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1687F51-0895-46D0-96F9-7BF06256C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99366298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2026-09-07T07:22:00.3220000Z</dcterms:created>
  <dcterms:modified xsi:type="dcterms:W3CDTF">2026-09-07T07:22:00.3220000Z</dcterms:modified>
</coreProperties>
</file>