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3ac09a8237b4410" /><Relationship Type="http://schemas.openxmlformats.org/officeDocument/2006/relationships/extended-properties" Target="/docProps/app.xml" Id="R531ff90f08374901" /><Relationship Type="http://schemas.openxmlformats.org/officeDocument/2006/relationships/officeDocument" Target="/ppt/presentation.xml" Id="R8427add3e4d846e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6fd71a85a444acb"/>
  </p:sldMasterIdLst>
  <p:notesMasterIdLst>
    <p:notesMasterId xmlns:r="http://schemas.openxmlformats.org/officeDocument/2006/relationships" r:id="R22149bf509024f2d"/>
  </p:notesMasterIdLst>
  <p:sldIdLst>
    <p:sldId xmlns:r="http://schemas.openxmlformats.org/officeDocument/2006/relationships" id="256" r:id="R3cc862bc32144ea8"/>
    <p:sldId xmlns:r="http://schemas.openxmlformats.org/officeDocument/2006/relationships" id="257" r:id="Rbec7ba14ef5141a6"/>
    <p:sldId xmlns:r="http://schemas.openxmlformats.org/officeDocument/2006/relationships" id="258" r:id="R4adec63f747543d9"/>
    <p:sldId xmlns:r="http://schemas.openxmlformats.org/officeDocument/2006/relationships" id="259" r:id="R2c3d30bf7fa046ba"/>
    <p:sldId xmlns:r="http://schemas.openxmlformats.org/officeDocument/2006/relationships" id="260" r:id="R767800c1a3a5437f"/>
    <p:sldId xmlns:r="http://schemas.openxmlformats.org/officeDocument/2006/relationships" id="261" r:id="Ra2fd9d9c6c5944de"/>
    <p:sldId xmlns:r="http://schemas.openxmlformats.org/officeDocument/2006/relationships" id="262" r:id="R6d30e699d9d04b4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d369dde6aae4a91" /><Relationship Type="http://schemas.openxmlformats.org/officeDocument/2006/relationships/slideMaster" Target="/ppt/slideMasters/slideMaster1.xml" Id="R86fd71a85a444acb" /><Relationship Type="http://schemas.openxmlformats.org/officeDocument/2006/relationships/notesMaster" Target="/ppt/notesMasters/notesMaster1.xml" Id="R22149bf509024f2d" /><Relationship Type="http://schemas.openxmlformats.org/officeDocument/2006/relationships/presProps" Target="/ppt/presProps.xml" Id="R813f77e4d7764fc4" /><Relationship Type="http://schemas.openxmlformats.org/officeDocument/2006/relationships/tableStyles" Target="/ppt/tableStyles.xml" Id="R3e3ec48f617d4413" /><Relationship Type="http://schemas.openxmlformats.org/officeDocument/2006/relationships/slide" Target="/ppt/slides/slide1.xml" Id="R3cc862bc32144ea8" /><Relationship Type="http://schemas.openxmlformats.org/officeDocument/2006/relationships/slide" Target="/ppt/slides/slide2.xml" Id="Rbec7ba14ef5141a6" /><Relationship Type="http://schemas.openxmlformats.org/officeDocument/2006/relationships/slide" Target="/ppt/slides/slide3.xml" Id="R4adec63f747543d9" /><Relationship Type="http://schemas.openxmlformats.org/officeDocument/2006/relationships/slide" Target="/ppt/slides/slide4.xml" Id="R2c3d30bf7fa046ba" /><Relationship Type="http://schemas.openxmlformats.org/officeDocument/2006/relationships/slide" Target="/ppt/slides/slide5.xml" Id="R767800c1a3a5437f" /><Relationship Type="http://schemas.openxmlformats.org/officeDocument/2006/relationships/slide" Target="/ppt/slides/slide6.xml" Id="Ra2fd9d9c6c5944de" /><Relationship Type="http://schemas.openxmlformats.org/officeDocument/2006/relationships/slide" Target="/ppt/slides/slide7.xml" Id="R6d30e699d9d04b4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e8fc39f3711493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e36585236494394" /><Relationship Type="http://schemas.openxmlformats.org/officeDocument/2006/relationships/notesMaster" Target="/ppt/notesMasters/notesMaster1.xml" Id="R76864b8a678f4e1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8561ea813ed429d" /><Relationship Type="http://schemas.openxmlformats.org/officeDocument/2006/relationships/notesMaster" Target="/ppt/notesMasters/notesMaster1.xml" Id="R1110143fac01462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22b10d3ac8c410f" /><Relationship Type="http://schemas.openxmlformats.org/officeDocument/2006/relationships/notesMaster" Target="/ppt/notesMasters/notesMaster1.xml" Id="Re71d115ab1ad4f6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026448b3c1b4ffa" /><Relationship Type="http://schemas.openxmlformats.org/officeDocument/2006/relationships/notesMaster" Target="/ppt/notesMasters/notesMaster1.xml" Id="R214d4b13aa804dd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d8a352a896a42bf" /><Relationship Type="http://schemas.openxmlformats.org/officeDocument/2006/relationships/notesMaster" Target="/ppt/notesMasters/notesMaster1.xml" Id="Rbd042dd625884f7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e580e0183c346f4" /><Relationship Type="http://schemas.openxmlformats.org/officeDocument/2006/relationships/notesMaster" Target="/ppt/notesMasters/notesMaster1.xml" Id="R862794ff57f9495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2eb022c20a1c47a8" /><Relationship Type="http://schemas.openxmlformats.org/officeDocument/2006/relationships/notesMaster" Target="/ppt/notesMasters/notesMaster1.xml" Id="R55be489efdee4bc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05ee72d47fd4d0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9698170b962489d" /><Relationship Type="http://schemas.openxmlformats.org/officeDocument/2006/relationships/slideLayout" Target="/ppt/slideLayouts/slideLayout1.xml" Id="R985edabe2f11481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85edabe2f11481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305c8941bb4c04" /><Relationship Type="http://schemas.openxmlformats.org/officeDocument/2006/relationships/notesSlide" Target="/ppt/notesSlides/notesSlide1.xml" Id="R8567df942a354c4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1833f4efe34a13" /><Relationship Type="http://schemas.openxmlformats.org/officeDocument/2006/relationships/notesSlide" Target="/ppt/notesSlides/notesSlide2.xml" Id="R8e2e7efb0d514ea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942ef3a2a9447b" /><Relationship Type="http://schemas.openxmlformats.org/officeDocument/2006/relationships/notesSlide" Target="/ppt/notesSlides/notesSlide3.xml" Id="R1404bbf5afd6485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6ba28a9e064a30" /><Relationship Type="http://schemas.openxmlformats.org/officeDocument/2006/relationships/chart" Target="/ppt/slides/charts/chart1.xml" Id="Rf3ed76642bd6434e" /><Relationship Type="http://schemas.openxmlformats.org/officeDocument/2006/relationships/notesSlide" Target="/ppt/notesSlides/notesSlide4.xml" Id="Rafbdf7d42e1f475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dd5b11c2df498e" /><Relationship Type="http://schemas.openxmlformats.org/officeDocument/2006/relationships/notesSlide" Target="/ppt/notesSlides/notesSlide5.xml" Id="Raeadcd77b80e46d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7de856098949e0" /><Relationship Type="http://schemas.openxmlformats.org/officeDocument/2006/relationships/notesSlide" Target="/ppt/notesSlides/notesSlide6.xml" Id="R366fe8ddd685412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25a8d6923e4563" /><Relationship Type="http://schemas.openxmlformats.org/officeDocument/2006/relationships/notesSlide" Target="/ppt/notesSlides/notesSlide7.xml" Id="R3a3871597e4f46e2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CE02965-5A3C-40A0-BAAA-7489354690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9DAE469-4BA9-4834-AEDD-C25C71BCFB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066F19D-B6F3-486A-A16A-FBEB68E49F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النتائج المالية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3FB9D31-C0BA-4C8B-90B4-95D91711F5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D4E97DD-EA99-4DAF-9395-11754BF11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EB90CA2-B48E-4CDE-B039-F0768D951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51BF43D-D033-4F48-8D73-91E80C12C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50494516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4E5C983-864C-4F2D-92DE-58F1A998A8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3C78F21-BC00-4C6C-AE50-AC72928D65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5E398F3-A71A-412A-A25B-4FD3AF4FE2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866E494-C94A-4DEC-8734-301A8A6D7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BC26FCA-BE7B-4AAB-B7EA-F110BDFDAC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014889F-2018-4583-8C43-71E5F5A8B9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F133241-A910-4D2C-8EC9-D345B8626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8C8BBA1-A3E9-4AE9-8E3B-B2F785BEC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834E7C3-B5FB-41CA-A8BC-AF2E97601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F81B8FF-96D8-4780-ABB7-EDAD132757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6518837-18F8-4E4F-A422-6DDA8269F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FE2954D-44BE-4298-AA73-C1597D9065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7271D04-24D1-44BE-BE86-312C8991CF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3D62416-0FEA-4009-A577-89B374E35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67894729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391EDE4-3E76-4945-8956-85AB71F65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E594A31-F7F8-40B4-8117-4129DF3E69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1314EE6-1139-4C69-BB7E-80E07ACFF4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51B62EB-5437-42EE-9CC0-C55E7EBDBB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04F7213-8520-40BF-BD04-78285504B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72CBAB2-DB74-4B60-9381-C68E42E72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3FDC0C9-E6E4-4E53-A7EA-49B72DB7D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D7B2D1E-91C0-47C0-A58D-23329BFE17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EEC01B7-12EF-4D0A-8153-C03F334511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CB438CD-8053-431E-8DA6-702EBB2864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C35DE8B-9336-4490-9EEE-9643800F11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27CEDAB-934F-41DF-9954-CA2A2FB12C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03C06A6-5231-4A34-A8A9-3A95765A7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5FE46E5-780F-42C4-AB6D-6B8929C232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FACACEE-AD9E-4517-BA77-8DCB1799B1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BFFD583-8CAF-4008-B598-67CA666342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03752873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8C89266-3908-4D65-9E0D-A215C60D6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D11F1F1-1F3C-41FA-83A7-9EE55F339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AD9DA9D-81B0-407F-8236-6A16451D8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B7E18D0-9074-4919-8059-6EBF6B10F5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C126ADB-E3DE-4090-B813-F67A21454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3BEEA5B-AEA3-43FA-AB0B-E5BFC7B3E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3ed76642bd6434e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957BA82-7551-4216-A3A6-AE8BB94256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50397122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45E0930-7109-4C18-8CF3-63E671F7E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32ABB46-78E1-4AAC-98C6-5EE28553B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D499D2A-EB00-413D-9D98-BB72232BC1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78A8D1B-7D0F-48BA-8306-5F0098292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DF441CD-7C77-4437-8668-52E06E0908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08C8523-7471-4505-9B3F-467CD943CF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D565A06-AFA8-42A4-A613-E60A124CD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6F6851E-BA41-4A5D-9347-1BA0F09CE0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BC90D53-6598-4E03-B7E2-DDF245387A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00B3904-02A7-4826-AC4F-6E52201B8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C4E2B1E-56FC-4B8B-AA50-8F54B358C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923DD59-C8EE-47D6-8E1E-ECE4B2B0B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264229D-BBB0-439E-A127-4066ABE84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72695AC-1D1B-47E8-86B0-EE559E475E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D45616E-B5C6-4BD1-AB20-EF2ECEAF16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BB01940-42CD-4A32-BB22-AD699466E4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681B8A8-AF32-4C05-8513-0519F561A5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7BCFE29-C847-4DA5-906B-798B4AC322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EE428ED-89E9-4BE1-BE78-6B9E51D0E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84380560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6EB5323-07BB-4557-A017-6A09A8237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DB7646E-82A1-4470-8CB7-7EF8F6D90B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6B4E4C5-23F8-42EE-BE3A-782F488A80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5C1EF18-3899-4516-8A35-3BC7519CF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D70DF16-4825-4A60-90FA-BB54FA649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8BB983C-F3B9-41C2-BBEA-A0B07BEF5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A299536-803D-43E0-834B-3A8904E6B4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26DB638-06E2-420F-B64A-E9C2ACF05E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4E3B688-6D3B-4434-A62F-1E6A1D0EF9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E6196F3-9F88-4B53-AAF7-B4094C1F06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490126E-A35A-4812-8CDF-DFE627C181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3249EE7-FEA1-4F11-AE3E-F672C656F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8D8D9C2-33B4-425E-ACE1-20FE302C9F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D9A3DDE-3D17-4DF9-B27D-4FE9917336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E018061-B634-4B59-B0C3-7F6F98D7DC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09B7691-8280-4606-8046-8A96A424D2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4AB5F38-DAB3-4D4A-A473-315A566E7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98CA682-0099-48D5-B41F-CA3DF4993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A537D8C-8212-42AF-A2E9-F656CB8B8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DE5A763-48CC-484D-A24F-6BC0E9FD06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10958882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09D73FC-BFCB-4165-8DB5-1327588F07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3DA5378-69D7-4EF5-A2AE-3628B054AD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EE9D17F-A05C-4D17-B35E-A529CDA40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149DA49-BF7A-48D0-858C-ECBB0E970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385D05A-BBF3-409A-92AE-A8C5B3EB26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6D2CC0D-B370-40C4-94AB-EB61CCBB61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5F3DB2E-CD1E-4E95-AA4B-B0BA7AED5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44BD45B-A438-46E6-9D90-537D9A21EC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24835FA-A08F-4BF7-92EA-B683EED3CE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102810A-306E-4D09-AFC0-2769A997EE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966D35C-D580-4B14-9066-1C54FBE3E2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852D017-E31D-4F1C-AA2B-9629F8E46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6E4EF9-6CD4-44E3-9F43-17DC50794B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105907535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2026-09-07T07:21:59.7790000Z</dcterms:created>
  <dcterms:modified xsi:type="dcterms:W3CDTF">2026-09-07T07:21:59.7790000Z</dcterms:modified>
</coreProperties>
</file>