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2e6edc60752d4342" /><Relationship Type="http://schemas.openxmlformats.org/officeDocument/2006/relationships/extended-properties" Target="/docProps/app.xml" Id="Rd5e4c9ef99194b87" /><Relationship Type="http://schemas.openxmlformats.org/officeDocument/2006/relationships/officeDocument" Target="/ppt/presentation.xml" Id="Rebcf4c54e22c4b7e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ad6933be2e6c49e5"/>
  </p:sldMasterIdLst>
  <p:notesMasterIdLst>
    <p:notesMasterId xmlns:r="http://schemas.openxmlformats.org/officeDocument/2006/relationships" r:id="Rb46bab4b9768470d"/>
  </p:notesMasterIdLst>
  <p:sldIdLst>
    <p:sldId xmlns:r="http://schemas.openxmlformats.org/officeDocument/2006/relationships" id="256" r:id="Ref23daa05295491b"/>
    <p:sldId xmlns:r="http://schemas.openxmlformats.org/officeDocument/2006/relationships" id="257" r:id="R1be71e6afca941e3"/>
    <p:sldId xmlns:r="http://schemas.openxmlformats.org/officeDocument/2006/relationships" id="258" r:id="R91e0a847f793428c"/>
    <p:sldId xmlns:r="http://schemas.openxmlformats.org/officeDocument/2006/relationships" id="259" r:id="R40e05dca43ec4e9c"/>
    <p:sldId xmlns:r="http://schemas.openxmlformats.org/officeDocument/2006/relationships" id="260" r:id="Rdb35edd932d0489d"/>
    <p:sldId xmlns:r="http://schemas.openxmlformats.org/officeDocument/2006/relationships" id="261" r:id="R628569c185854c87"/>
    <p:sldId xmlns:r="http://schemas.openxmlformats.org/officeDocument/2006/relationships" id="262" r:id="R688a55bfb4ec4957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6c38bcbd9a09481a" /><Relationship Type="http://schemas.openxmlformats.org/officeDocument/2006/relationships/slideMaster" Target="/ppt/slideMasters/slideMaster1.xml" Id="Rad6933be2e6c49e5" /><Relationship Type="http://schemas.openxmlformats.org/officeDocument/2006/relationships/notesMaster" Target="/ppt/notesMasters/notesMaster1.xml" Id="Rb46bab4b9768470d" /><Relationship Type="http://schemas.openxmlformats.org/officeDocument/2006/relationships/presProps" Target="/ppt/presProps.xml" Id="Rbdc0d90266f14cd0" /><Relationship Type="http://schemas.openxmlformats.org/officeDocument/2006/relationships/tableStyles" Target="/ppt/tableStyles.xml" Id="R40f6517ab772475d" /><Relationship Type="http://schemas.openxmlformats.org/officeDocument/2006/relationships/slide" Target="/ppt/slides/slide1.xml" Id="Ref23daa05295491b" /><Relationship Type="http://schemas.openxmlformats.org/officeDocument/2006/relationships/slide" Target="/ppt/slides/slide2.xml" Id="R1be71e6afca941e3" /><Relationship Type="http://schemas.openxmlformats.org/officeDocument/2006/relationships/slide" Target="/ppt/slides/slide3.xml" Id="R91e0a847f793428c" /><Relationship Type="http://schemas.openxmlformats.org/officeDocument/2006/relationships/slide" Target="/ppt/slides/slide4.xml" Id="R40e05dca43ec4e9c" /><Relationship Type="http://schemas.openxmlformats.org/officeDocument/2006/relationships/slide" Target="/ppt/slides/slide5.xml" Id="Rdb35edd932d0489d" /><Relationship Type="http://schemas.openxmlformats.org/officeDocument/2006/relationships/slide" Target="/ppt/slides/slide6.xml" Id="R628569c185854c87" /><Relationship Type="http://schemas.openxmlformats.org/officeDocument/2006/relationships/slide" Target="/ppt/slides/slide7.xml" Id="R688a55bfb4ec4957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7e0256140cbb4449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400a16787fd644ce" /><Relationship Type="http://schemas.openxmlformats.org/officeDocument/2006/relationships/notesMaster" Target="/ppt/notesMasters/notesMaster1.xml" Id="Rf86852f977dd4673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6b059a925cbe4638" /><Relationship Type="http://schemas.openxmlformats.org/officeDocument/2006/relationships/notesMaster" Target="/ppt/notesMasters/notesMaster1.xml" Id="R857d6a7cfa6b47e9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fb739752652e4933" /><Relationship Type="http://schemas.openxmlformats.org/officeDocument/2006/relationships/notesMaster" Target="/ppt/notesMasters/notesMaster1.xml" Id="R12fcde09d0a84a55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94b5f04e00f444b9" /><Relationship Type="http://schemas.openxmlformats.org/officeDocument/2006/relationships/notesMaster" Target="/ppt/notesMasters/notesMaster1.xml" Id="R998d899f49184253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80ef1612e1604d22" /><Relationship Type="http://schemas.openxmlformats.org/officeDocument/2006/relationships/notesMaster" Target="/ppt/notesMasters/notesMaster1.xml" Id="Ra1d97a03d4344959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b97bcf654a44436e" /><Relationship Type="http://schemas.openxmlformats.org/officeDocument/2006/relationships/notesMaster" Target="/ppt/notesMasters/notesMaster1.xml" Id="Rb7427b68c6eb476a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d695079e82c34928" /><Relationship Type="http://schemas.openxmlformats.org/officeDocument/2006/relationships/notesMaster" Target="/ppt/notesMasters/notesMaster1.xml" Id="R709133a239b34804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357bf9947424ee8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ea747bdb5e6e4f1e" /><Relationship Type="http://schemas.openxmlformats.org/officeDocument/2006/relationships/slideLayout" Target="/ppt/slideLayouts/slideLayout1.xml" Id="Rf51c7b6f3c274e37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f51c7b6f3c274e37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5ae164c9fa04d77" /><Relationship Type="http://schemas.openxmlformats.org/officeDocument/2006/relationships/notesSlide" Target="/ppt/notesSlides/notesSlide1.xml" Id="R54bcc5a664794b30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0852f49f1544491" /><Relationship Type="http://schemas.openxmlformats.org/officeDocument/2006/relationships/notesSlide" Target="/ppt/notesSlides/notesSlide2.xml" Id="Red44fa92ee554db1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9b7228de5e14b0c" /><Relationship Type="http://schemas.openxmlformats.org/officeDocument/2006/relationships/notesSlide" Target="/ppt/notesSlides/notesSlide3.xml" Id="R99a73e96bdba4275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40c459002974507" /><Relationship Type="http://schemas.openxmlformats.org/officeDocument/2006/relationships/chart" Target="/ppt/slides/charts/chart1.xml" Id="R0e074e3631e64988" /><Relationship Type="http://schemas.openxmlformats.org/officeDocument/2006/relationships/notesSlide" Target="/ppt/notesSlides/notesSlide4.xml" Id="Rdfed1a8f64114ee6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2125b7d2450426b" /><Relationship Type="http://schemas.openxmlformats.org/officeDocument/2006/relationships/notesSlide" Target="/ppt/notesSlides/notesSlide5.xml" Id="Rf273ea69ccda4328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75f39df4e7642b3" /><Relationship Type="http://schemas.openxmlformats.org/officeDocument/2006/relationships/notesSlide" Target="/ppt/notesSlides/notesSlide6.xml" Id="R984017c97994460a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7b4b316a177496c" /><Relationship Type="http://schemas.openxmlformats.org/officeDocument/2006/relationships/notesSlide" Target="/ppt/notesSlides/notesSlide7.xml" Id="Rbf18dbad266a4228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Métrica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0814A56-10C7-4F31-8213-48880D4E63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27BAB69-BFBF-4163-B883-F325007126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PRESENTACIÓN EDITABLE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67B8626-4DF5-43E4-9335-6FF890CD60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Presentación de incorporación de empleados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194A625-9F30-4BF2-AA4E-BECDFAF4B3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Una estructura práctica para decisiones claras y comunicación profesional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D44C088-8ED8-4424-A14B-7AED174563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ED3DB71-FD16-414C-831B-5ABB0D4AB2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95DF2E9-2FF4-4DA0-A81F-04D7C7236D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038809248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7201921-293F-4F90-A474-03D0BFAFD4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Resumen ejecutivo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8EC8CCF-998D-4AB6-B489-4A022B0C08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7B5CF27-1BD3-457E-A779-4B950117EF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6D70592-5944-4063-BB78-93A777CC60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D0470A9-0692-492B-9888-1706C4DA1E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Sustituye el contenido de ejemplo por tu información. Todos los textos, gráficos y formas son editables.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B3A08FC-5475-4DF0-9EB5-5DFAB4366E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4DEC995-30D8-424F-ABFC-E9E7C7777C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Contexto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F615A7D-60A5-4A41-86B8-9F64442063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Añade la situación, la audiencia y el motivo de esta presentación.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8CECD61-F1B8-4CD4-93CC-6CAAC77986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BA3C9A5-72FA-44FF-B83D-EB8A8FFFFD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Objetivo principal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425FD34-0DC6-4687-A9E6-C945206704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Indica el resultado que debe facilitar esta presentación.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C131410-5554-44CC-A407-CE4204516B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A0481A7-CD2F-4B03-BFF9-BF1A3EF987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Decisión necesaria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B5C26F4-E193-4EBE-BE0E-3C2CD4737E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Describe la aprobación, elección o compromiso necesario.</a:t>
            </a:r>
          </a:p>
        </p:txBody>
      </p:sp>
    </p:spTree>
    <p:extLst>
      <p:ext uri="{BB962C8B-B14F-4D97-AF65-F5344CB8AC3E}">
        <p14:creationId xmlns:p14="http://schemas.microsoft.com/office/powerpoint/2010/main" val="1941644922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904CB4D-8898-45CF-9BFF-BD24A0D8E1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Objetivos y medidas de éxito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D84D869-6E81-4223-9D37-849BF956F6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3ACE128-2313-4DF6-B3D6-A5C8773AC3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AE28812-2C5B-4472-A2CF-88AD04A901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083A09E-4133-42F2-8432-28218ECBF3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0FAAF80-EAB1-4DA0-8BFA-9DF2D581C4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Objetivo principal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90C6FF8-4578-4D28-B34C-FC132997E0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Resultado específico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C08C964-5BA9-4ACB-A89C-25F642532F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64D7775-ADA7-4D22-8BFA-C7518D7AB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9C0EE2D-AAAD-4625-9F5A-5106C17770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Medida de éxito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B1635D2-4BD5-4CCD-A9F6-CC61D34C95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Cómo se mide el progreso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4C17426-C610-403A-A47A-ACE96DD779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2BCC038-7163-4A3A-BF5A-0BAE9CAB12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D182F1D-611B-4915-B3A9-1FB9E4BF80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Responsable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9BDC571-CD53-492F-8C97-9DD8871042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Rol responsable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A237FEA-3CD3-4C2A-8125-CA1AE52A62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576525527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8E6E134-0252-4C39-BDFD-50B21EAD1A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Evidencia e ideas clave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8F750B8-B476-4F03-80A3-A14C984A61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B735309-0519-49FD-B70D-6989CF96CA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BF41127-AA1C-4999-9D25-C6D6AEE91F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F5AAB6A-9B6E-440C-A3F0-35E52A0007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Idea clave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690C9F9-6A62-4B3C-A4FC-35B6E51A3E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Resume la evidencia más importante y explica por qué importa.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e074e3631e64988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79BF342-1051-4AC4-B48B-72B801068D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Sustituye los valores de ejemplo por datos verificados.</a:t>
            </a:r>
          </a:p>
        </p:txBody>
      </p:sp>
    </p:spTree>
    <p:extLst>
      <p:ext uri="{BB962C8B-B14F-4D97-AF65-F5344CB8AC3E}">
        <p14:creationId xmlns:p14="http://schemas.microsoft.com/office/powerpoint/2010/main" val="1951549258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1EE4DDB3-760F-4DBB-8E3D-DD9BB9B820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Enfoque y cronograma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82BCDD8-C5FE-488E-B3C4-878560D707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4105514-6AEC-41AE-AC8A-FAB082B67F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CB5FDFE-F231-44B5-A036-9CBB2B7C99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8051CF7-A73B-4E32-892A-68AF844025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985F3C7-3693-48ED-BBB0-1486DCDDD5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CBB8F51-CCA0-4BDE-84DE-80C736BE87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73D8FBB-CEC6-4EC4-A61C-7B6042F98C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Contexto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DB6DAD4-B2B9-4858-A01E-D576235224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6FECFC8-9A21-4FFE-9991-E918A1B1D1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4C6F961-9538-4AD1-A56A-646BE6C98F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502FEC6-A976-4776-9156-B50FEFD92F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Objetivos y medidas de éxito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E06F011-EA26-4E24-9CF9-5CFF8F0547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2BF6E9D-7132-4F74-ABBE-950149B6FC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185C926-C443-4F2B-A89F-F88DD98FE3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96A816C-6834-423C-9B38-ECB88A3714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Plan de acción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DFD2035-FC0F-40DF-A2AA-5637F20A0D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8E813934-3744-4DCE-9919-DAF4504EBE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B8494CFE-446B-4765-903E-201D9F4F5B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Decisiones y próximos pasos</a:t>
            </a:r>
          </a:p>
        </p:txBody>
      </p:sp>
    </p:spTree>
    <p:extLst>
      <p:ext uri="{BB962C8B-B14F-4D97-AF65-F5344CB8AC3E}">
        <p14:creationId xmlns:p14="http://schemas.microsoft.com/office/powerpoint/2010/main" val="1336140338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0C8E6387-D553-4A3D-9C9B-8E8BB123E5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Riesgos y respuestas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8223D48-C786-4193-91CB-29FB05DCD8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11EB342-D7BB-4907-9377-B16495E60C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0EFE488-B9F4-4039-B97E-402906E67B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B8FF51E-F309-4B24-918F-AABC7FE3E1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405859A-9B07-4507-B538-A4F0359311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CD3762E-282A-47C4-A327-21B9D0FE41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6AC529A-F70D-4DA6-A57E-63F0DAB4B0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80DEFDD-60DE-458A-BBA6-842B3BEEDF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D57F8C8-DF5D-4B68-8357-3E59A347F5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Riesgo o restricción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F398988-6AC0-4A02-8581-530220A644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BBF2DF3-9A8A-4F1A-A4D4-A4E200A19C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Respuesta y responsable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F925130-AFEA-4D7F-87D6-532CE6399E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77CB1EE3-176D-4FA9-9AEF-B810AF5B18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Dependencia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1A1D336-1759-4083-9B32-F0A6B4A886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F792F1D0-9BB6-4CBF-A169-F7F8E198AC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Respuesta y responsable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C47D9D6B-D3F6-44BC-AA5E-9A614F1025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33C20E69-D470-4768-AFD3-84B334605D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Supuesto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5B72E0F2-A2E5-4CCD-9F6D-F854FC3D0C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015836B1-9E9A-4BC2-A44D-6D0027CD4C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Acción de validación</a:t>
            </a:r>
          </a:p>
        </p:txBody>
      </p:sp>
    </p:spTree>
    <p:extLst>
      <p:ext uri="{BB962C8B-B14F-4D97-AF65-F5344CB8AC3E}">
        <p14:creationId xmlns:p14="http://schemas.microsoft.com/office/powerpoint/2010/main" val="1694721981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9AC16F2-E9FC-4F63-9162-0A087D2A4F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Decisiones y próximos pasos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C8BFFC6-2E2C-40BB-8C4C-BE9E6B1A96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Decisión necesaria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264A263-EAAB-47BC-81A4-EB6965528A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Escribe la decisión o aprobación exacta necesaria.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31B5CAA-58C5-493A-ACD8-06010874E5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6C48425-715C-4CF8-8538-8A595B5C87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Acción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0E730BB-794D-4982-A57D-DBE75AD12F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Próxima acción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3C3F476-2CF0-4C1D-979A-7DD6115500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A1180E4-A994-40D6-877C-AFDDBA0FA7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Responsable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19D06CD-D926-4CBF-ABB7-2BB974354A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Nombre / cargo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9A667D3-D92D-4A90-886A-3400EF7FAB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65019BF-48C8-46AA-BBB8-45C5503649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Fecha límite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A07EE5F-12E0-44A8-A7B7-FE7F962A09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AAAA-MM-DD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D28C879-FB70-408B-8638-782B936DA0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Lista para presentar</a:t>
            </a:r>
          </a:p>
        </p:txBody>
      </p:sp>
    </p:spTree>
    <p:extLst>
      <p:ext uri="{BB962C8B-B14F-4D97-AF65-F5344CB8AC3E}">
        <p14:creationId xmlns:p14="http://schemas.microsoft.com/office/powerpoint/2010/main" val="236120137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2026-09-07T07:22:02.8740000Z</dcterms:created>
  <dcterms:modified xsi:type="dcterms:W3CDTF">2026-09-07T07:22:02.8740000Z</dcterms:modified>
</coreProperties>
</file>