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e5ddaf5714145db" /><Relationship Type="http://schemas.openxmlformats.org/officeDocument/2006/relationships/extended-properties" Target="/docProps/app.xml" Id="R0d879dc3f3074d5f" /><Relationship Type="http://schemas.openxmlformats.org/officeDocument/2006/relationships/officeDocument" Target="/ppt/presentation.xml" Id="R364a56b3fb0f4af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2f801b5de1b4589"/>
  </p:sldMasterIdLst>
  <p:notesMasterIdLst>
    <p:notesMasterId xmlns:r="http://schemas.openxmlformats.org/officeDocument/2006/relationships" r:id="R46319a9b5c854d75"/>
  </p:notesMasterIdLst>
  <p:sldIdLst>
    <p:sldId xmlns:r="http://schemas.openxmlformats.org/officeDocument/2006/relationships" id="256" r:id="R5ffd6a4af6724e5a"/>
    <p:sldId xmlns:r="http://schemas.openxmlformats.org/officeDocument/2006/relationships" id="257" r:id="Rac3f08868df249a5"/>
    <p:sldId xmlns:r="http://schemas.openxmlformats.org/officeDocument/2006/relationships" id="258" r:id="R98435351b7cd4307"/>
    <p:sldId xmlns:r="http://schemas.openxmlformats.org/officeDocument/2006/relationships" id="259" r:id="Rd4df9bf5f1d44295"/>
    <p:sldId xmlns:r="http://schemas.openxmlformats.org/officeDocument/2006/relationships" id="260" r:id="R9d81453d0a804110"/>
    <p:sldId xmlns:r="http://schemas.openxmlformats.org/officeDocument/2006/relationships" id="261" r:id="R8173b2cfbf9544b8"/>
    <p:sldId xmlns:r="http://schemas.openxmlformats.org/officeDocument/2006/relationships" id="262" r:id="Rb06683f42ec34af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aba1a862ff444d8" /><Relationship Type="http://schemas.openxmlformats.org/officeDocument/2006/relationships/slideMaster" Target="/ppt/slideMasters/slideMaster1.xml" Id="R82f801b5de1b4589" /><Relationship Type="http://schemas.openxmlformats.org/officeDocument/2006/relationships/notesMaster" Target="/ppt/notesMasters/notesMaster1.xml" Id="R46319a9b5c854d75" /><Relationship Type="http://schemas.openxmlformats.org/officeDocument/2006/relationships/presProps" Target="/ppt/presProps.xml" Id="Rafc590eaecc648d5" /><Relationship Type="http://schemas.openxmlformats.org/officeDocument/2006/relationships/tableStyles" Target="/ppt/tableStyles.xml" Id="Ra60c8824f6bc4cf4" /><Relationship Type="http://schemas.openxmlformats.org/officeDocument/2006/relationships/slide" Target="/ppt/slides/slide1.xml" Id="R5ffd6a4af6724e5a" /><Relationship Type="http://schemas.openxmlformats.org/officeDocument/2006/relationships/slide" Target="/ppt/slides/slide2.xml" Id="Rac3f08868df249a5" /><Relationship Type="http://schemas.openxmlformats.org/officeDocument/2006/relationships/slide" Target="/ppt/slides/slide3.xml" Id="R98435351b7cd4307" /><Relationship Type="http://schemas.openxmlformats.org/officeDocument/2006/relationships/slide" Target="/ppt/slides/slide4.xml" Id="Rd4df9bf5f1d44295" /><Relationship Type="http://schemas.openxmlformats.org/officeDocument/2006/relationships/slide" Target="/ppt/slides/slide5.xml" Id="R9d81453d0a804110" /><Relationship Type="http://schemas.openxmlformats.org/officeDocument/2006/relationships/slide" Target="/ppt/slides/slide6.xml" Id="R8173b2cfbf9544b8" /><Relationship Type="http://schemas.openxmlformats.org/officeDocument/2006/relationships/slide" Target="/ppt/slides/slide7.xml" Id="Rb06683f42ec34af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b94361ce71d4c7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f292991d2634ec4" /><Relationship Type="http://schemas.openxmlformats.org/officeDocument/2006/relationships/notesMaster" Target="/ppt/notesMasters/notesMaster1.xml" Id="Rcaba588ded5249d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2c6c855cdbc4646" /><Relationship Type="http://schemas.openxmlformats.org/officeDocument/2006/relationships/notesMaster" Target="/ppt/notesMasters/notesMaster1.xml" Id="R4d9f40682bfb40c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62b839988af4303" /><Relationship Type="http://schemas.openxmlformats.org/officeDocument/2006/relationships/notesMaster" Target="/ppt/notesMasters/notesMaster1.xml" Id="Rc3f68065457340a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5c73f1b3cdb4958" /><Relationship Type="http://schemas.openxmlformats.org/officeDocument/2006/relationships/notesMaster" Target="/ppt/notesMasters/notesMaster1.xml" Id="R28f829b6b5a0413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4314f030fac45ee" /><Relationship Type="http://schemas.openxmlformats.org/officeDocument/2006/relationships/notesMaster" Target="/ppt/notesMasters/notesMaster1.xml" Id="Ref8d8b0c343e46b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92b901ac9f248de" /><Relationship Type="http://schemas.openxmlformats.org/officeDocument/2006/relationships/notesMaster" Target="/ppt/notesMasters/notesMaster1.xml" Id="R09f836d5d5444a3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0302b3a136a40d8" /><Relationship Type="http://schemas.openxmlformats.org/officeDocument/2006/relationships/notesMaster" Target="/ppt/notesMasters/notesMaster1.xml" Id="Rde69a6bb4af640b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4e4665c5dbd44c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89c283240364d98" /><Relationship Type="http://schemas.openxmlformats.org/officeDocument/2006/relationships/slideLayout" Target="/ppt/slideLayouts/slideLayout1.xml" Id="R73b88167b096417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3b88167b096417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f5c930b63d499e" /><Relationship Type="http://schemas.openxmlformats.org/officeDocument/2006/relationships/notesSlide" Target="/ppt/notesSlides/notesSlide1.xml" Id="Ra7bb05ef15724f5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d26a5c25b04c64" /><Relationship Type="http://schemas.openxmlformats.org/officeDocument/2006/relationships/notesSlide" Target="/ppt/notesSlides/notesSlide2.xml" Id="R54f14fed42be4ba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2391caabab40c4" /><Relationship Type="http://schemas.openxmlformats.org/officeDocument/2006/relationships/notesSlide" Target="/ppt/notesSlides/notesSlide3.xml" Id="Rfb444e88473b4db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395537f9af480e" /><Relationship Type="http://schemas.openxmlformats.org/officeDocument/2006/relationships/chart" Target="/ppt/slides/charts/chart1.xml" Id="R07c80af2ad4c46b3" /><Relationship Type="http://schemas.openxmlformats.org/officeDocument/2006/relationships/notesSlide" Target="/ppt/notesSlides/notesSlide4.xml" Id="R320f5022a0dc4a3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ee495336e4469e" /><Relationship Type="http://schemas.openxmlformats.org/officeDocument/2006/relationships/notesSlide" Target="/ppt/notesSlides/notesSlide5.xml" Id="R8506c883e5624f8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d721f87a094558" /><Relationship Type="http://schemas.openxmlformats.org/officeDocument/2006/relationships/notesSlide" Target="/ppt/notesSlides/notesSlide6.xml" Id="R57736d84f05f438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dfb83d1ba348ca" /><Relationship Type="http://schemas.openxmlformats.org/officeDocument/2006/relationships/notesSlide" Target="/ppt/notesSlides/notesSlide7.xml" Id="R040ed8de1024492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628707-70C7-4FBC-A4A5-9DB4ECEBA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A56F84-B991-4045-B376-F11DC4FDD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6A5A3EF-2B95-41D2-8126-174DC921C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d’intégration des employés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E659EC-1F70-4BD2-876F-75B34CDF1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85DBADA-AC44-46FD-8B65-358B31F5E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6CD0B1-8307-4F71-9480-84D9193C5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A35C45-625C-4D46-9A78-527BD51B8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207060969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E7A492-A429-4B8A-8B23-0EF9B4223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4E59E59-F510-403B-B6B7-E5B9305AF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EA84615-ABB7-45D8-8244-3E711DA34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E91D4D5-4268-4F4D-99CF-2C9AC4BB8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545778-7251-48E3-A09E-3F24B8F20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099115B-DDD6-4D73-8B16-5539339A9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8F9454-60BE-46AF-BEE8-CC5A1ED2A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8883B71-D5C8-45D1-8E48-2D89DA206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323D7B-55E5-4BF5-88BF-FACE61AA1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65212F-DE9A-4723-954F-CEE22BEAF6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98DBCCD-1381-4DBA-BBAC-15B645D41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8C4511-9DAE-4BAE-B2E5-AB7995EF2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162FC67-F8CE-4184-9378-C6E3AA000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2D1EFB0-6A70-460B-A7A0-EAA43E5C3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64228228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9051EA1-7B9E-4EAF-A0DB-18B8AD662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E756B8-BDC8-4D5B-96CA-1F92B5990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9329F60-8C3B-4FB6-B274-9F388F08F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6D26645-CBFC-4CAE-89EF-B0627B210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E770D28-41D0-4FAA-A8C2-67122D3A6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99528D-C90F-4C37-836B-E803F95B4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CE9813-3B6D-497D-9034-89EEFF6F7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580FBB-521C-4921-BE87-6106EBAE0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6F1C6CC-12A5-45B8-9699-81244783C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FE956FB-C2A4-47DB-A875-EAA4E219B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0EB32C0-344B-4D6D-9D87-1AD14DD63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6FD5091-6447-431D-BFD2-FF82E1ED9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60A43E5-908D-4D7B-ABCF-C9990ADE3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66FDB75-992E-4C66-B50A-2CF018F27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7901B6-68DD-4949-926D-BEE602839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BDFFEF3-31CC-49B7-A61F-63DF6A61A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0158210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395F655-867A-429C-AC24-D44229016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BC6572C-269F-48B4-B73E-2463E9FEF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F5A59DF-A7A4-4EF5-B1E0-9F357616B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B25A58F-9FED-4426-8814-036CDA105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77F656-A156-4B7B-B61C-D1079DC18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A6316A-6EF9-4BAC-9DEF-2F6D7173B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c80af2ad4c46b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D13B00-B9DE-4984-AE8E-F09748CF8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86751655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D4B1355-E30F-48AA-915F-CFEFC9EB3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E0131DB-1104-4718-843C-926F79DED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3682CC-421A-41D8-AE06-6B81C3304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7CEF8F-2F5A-4DE9-B507-A963616AE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1D7BB82-C7ED-4EB6-92F1-686CF99A8D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A10E08A-25F5-4583-84A4-0025BADC2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BE0B446-5522-4504-A024-55E123E05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A4889C8-4F19-4196-9318-A8378A6A8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5DDF63-0B2B-440A-8B30-2A4C4EDD7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0D78C5F-D94B-4353-9C38-43AEAAED4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3782264-2B79-434F-B6DF-6FFFA4042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AF86F7-D47B-4E51-928B-CA0AE50E1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8CC015-BEEB-4A1D-903F-F897DC696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32260F-9434-47DD-85A2-64A4E56C5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B63EC95-B17B-4ED0-8012-119892A6D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4C15FEE-5137-426B-887F-9E8F79B0A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06B8765-5A72-4156-B6E8-CB178105C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B3ADE06-4072-410F-AACF-DE638447A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9A2521-AB6D-4748-8858-7DC260759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8889711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83F167B-0BFA-40B9-941A-C982F849F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8AC37D7-8502-446D-B247-DA5E08060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B590A89-D277-4B39-BAB7-8F9484253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10001C6-2A5E-4629-9240-1F3313175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E7C831B-991F-43CF-B565-0C25B4B80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F59743-8081-43C6-9C76-02D5A9B89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0E03748-3D70-4929-B8D8-04ED7D066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A06D96B-4A77-48F5-993F-87CF81115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65604B1-2983-484B-B2F4-F780D3FA3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CB172A-B2F8-499D-BAD7-9B5F1D2B6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C8C01E-2AEF-4B77-BEBE-4ED79A298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686330-144C-44B9-8383-AC7F7FD89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BF53E0B-6EFC-4D4A-88C9-FAEB369DC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7B6A75D-E7FC-432B-B5C5-F978BE74E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E8B5332-0BEC-4FA1-BEE7-D0DC6B81A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4CA779-27F5-42CB-B69A-F17427F9A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092C1D2-90C9-477F-9354-55D723D9D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6ABA2A6-4045-46F2-80F2-BD9380151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07DAC3C-8B8F-4651-AE73-CBE354F0D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C44C5A8-8535-4AAD-BF4F-BF143B58A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86366850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A82C9DB-8B9D-4977-BDA6-C73837CE1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A3BE372-DA16-4F4A-BAD8-555A6329F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C2F77E-7A73-46F8-B7CF-340E1F600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DAA5356-C2FC-43D4-A87B-5D4BD524D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6F1CD8-0E13-4E6A-9B47-20C41ADD6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C0772B1-08C1-4C20-A4C9-9479CAFC5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7DBD14-6C07-465E-9614-79326F3CF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7FF1EB4-06FC-4062-A5DF-41E1D4E8D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4E63A7C-A3C7-4AED-A9D9-7DE1256A1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0E48546-15CD-498C-97AE-DEAD6D947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92E161-F9F4-46CE-832A-DBDE089B2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3ADA2A6-44F5-4929-8C99-7FE19C668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ECF73BF-A7AB-4A56-B7C6-1CE98A085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49812538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2026-09-07T07:22:03.1480000Z</dcterms:created>
  <dcterms:modified xsi:type="dcterms:W3CDTF">2026-09-07T07:22:03.1480000Z</dcterms:modified>
</coreProperties>
</file>