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84f1192a8d7491f" /><Relationship Type="http://schemas.openxmlformats.org/officeDocument/2006/relationships/extended-properties" Target="/docProps/app.xml" Id="R01a7128d62044047" /><Relationship Type="http://schemas.openxmlformats.org/officeDocument/2006/relationships/officeDocument" Target="/ppt/presentation.xml" Id="R8dd43bb30f4f4f5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7d105190d7b4775"/>
  </p:sldMasterIdLst>
  <p:notesMasterIdLst>
    <p:notesMasterId xmlns:r="http://schemas.openxmlformats.org/officeDocument/2006/relationships" r:id="R3702a34d8a2d4563"/>
  </p:notesMasterIdLst>
  <p:sldIdLst>
    <p:sldId xmlns:r="http://schemas.openxmlformats.org/officeDocument/2006/relationships" id="256" r:id="Rcbce0be951e34f94"/>
    <p:sldId xmlns:r="http://schemas.openxmlformats.org/officeDocument/2006/relationships" id="257" r:id="R2b47fb4f23854bcf"/>
    <p:sldId xmlns:r="http://schemas.openxmlformats.org/officeDocument/2006/relationships" id="258" r:id="Radc5be929b6040e8"/>
    <p:sldId xmlns:r="http://schemas.openxmlformats.org/officeDocument/2006/relationships" id="259" r:id="R9ba923c58a614718"/>
    <p:sldId xmlns:r="http://schemas.openxmlformats.org/officeDocument/2006/relationships" id="260" r:id="R96f53dbb0bbf4c59"/>
    <p:sldId xmlns:r="http://schemas.openxmlformats.org/officeDocument/2006/relationships" id="261" r:id="R8c66aacead08442f"/>
    <p:sldId xmlns:r="http://schemas.openxmlformats.org/officeDocument/2006/relationships" id="262" r:id="R4ea88cee26c4455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fafab8e1bca4de7" /><Relationship Type="http://schemas.openxmlformats.org/officeDocument/2006/relationships/slideMaster" Target="/ppt/slideMasters/slideMaster1.xml" Id="R27d105190d7b4775" /><Relationship Type="http://schemas.openxmlformats.org/officeDocument/2006/relationships/notesMaster" Target="/ppt/notesMasters/notesMaster1.xml" Id="R3702a34d8a2d4563" /><Relationship Type="http://schemas.openxmlformats.org/officeDocument/2006/relationships/presProps" Target="/ppt/presProps.xml" Id="Rd4cf79e0bba24df1" /><Relationship Type="http://schemas.openxmlformats.org/officeDocument/2006/relationships/tableStyles" Target="/ppt/tableStyles.xml" Id="R08bc44aea403445f" /><Relationship Type="http://schemas.openxmlformats.org/officeDocument/2006/relationships/slide" Target="/ppt/slides/slide1.xml" Id="Rcbce0be951e34f94" /><Relationship Type="http://schemas.openxmlformats.org/officeDocument/2006/relationships/slide" Target="/ppt/slides/slide2.xml" Id="R2b47fb4f23854bcf" /><Relationship Type="http://schemas.openxmlformats.org/officeDocument/2006/relationships/slide" Target="/ppt/slides/slide3.xml" Id="Radc5be929b6040e8" /><Relationship Type="http://schemas.openxmlformats.org/officeDocument/2006/relationships/slide" Target="/ppt/slides/slide4.xml" Id="R9ba923c58a614718" /><Relationship Type="http://schemas.openxmlformats.org/officeDocument/2006/relationships/slide" Target="/ppt/slides/slide5.xml" Id="R96f53dbb0bbf4c59" /><Relationship Type="http://schemas.openxmlformats.org/officeDocument/2006/relationships/slide" Target="/ppt/slides/slide6.xml" Id="R8c66aacead08442f" /><Relationship Type="http://schemas.openxmlformats.org/officeDocument/2006/relationships/slide" Target="/ppt/slides/slide7.xml" Id="R4ea88cee26c4455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c7c3454c847424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52e2d9c17c648f3" /><Relationship Type="http://schemas.openxmlformats.org/officeDocument/2006/relationships/notesMaster" Target="/ppt/notesMasters/notesMaster1.xml" Id="R5700ae73082a4c5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9946283bce44fd9" /><Relationship Type="http://schemas.openxmlformats.org/officeDocument/2006/relationships/notesMaster" Target="/ppt/notesMasters/notesMaster1.xml" Id="R458fb2a67beb454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6a96479f70548e0" /><Relationship Type="http://schemas.openxmlformats.org/officeDocument/2006/relationships/notesMaster" Target="/ppt/notesMasters/notesMaster1.xml" Id="R6b712d5599294df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157f38158da4ec7" /><Relationship Type="http://schemas.openxmlformats.org/officeDocument/2006/relationships/notesMaster" Target="/ppt/notesMasters/notesMaster1.xml" Id="Rc3f8929dce25439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f11e6c1807f41d5" /><Relationship Type="http://schemas.openxmlformats.org/officeDocument/2006/relationships/notesMaster" Target="/ppt/notesMasters/notesMaster1.xml" Id="R76497cf1f28b4c1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483123c93be4f23" /><Relationship Type="http://schemas.openxmlformats.org/officeDocument/2006/relationships/notesMaster" Target="/ppt/notesMasters/notesMaster1.xml" Id="R1659bae8e5e2454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12546483bff41c8" /><Relationship Type="http://schemas.openxmlformats.org/officeDocument/2006/relationships/notesMaster" Target="/ppt/notesMasters/notesMaster1.xml" Id="Reb1d2137c3784f3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a4c21f940141b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ae4edf9f2874f61" /><Relationship Type="http://schemas.openxmlformats.org/officeDocument/2006/relationships/slideLayout" Target="/ppt/slideLayouts/slideLayout1.xml" Id="R375547734c8e4ba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75547734c8e4ba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0430f294e245de" /><Relationship Type="http://schemas.openxmlformats.org/officeDocument/2006/relationships/notesSlide" Target="/ppt/notesSlides/notesSlide1.xml" Id="R223043ef10ad4a6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556f48822048a5" /><Relationship Type="http://schemas.openxmlformats.org/officeDocument/2006/relationships/notesSlide" Target="/ppt/notesSlides/notesSlide2.xml" Id="Rd3e48b5240a94de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5ade3f8ecf474f" /><Relationship Type="http://schemas.openxmlformats.org/officeDocument/2006/relationships/notesSlide" Target="/ppt/notesSlides/notesSlide3.xml" Id="R70559634f03e427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bdef3f48d7436b" /><Relationship Type="http://schemas.openxmlformats.org/officeDocument/2006/relationships/chart" Target="/ppt/slides/charts/chart1.xml" Id="R9dbf0fd9acaf4996" /><Relationship Type="http://schemas.openxmlformats.org/officeDocument/2006/relationships/notesSlide" Target="/ppt/notesSlides/notesSlide4.xml" Id="R4f414d1786af49d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571c2b86d0473f" /><Relationship Type="http://schemas.openxmlformats.org/officeDocument/2006/relationships/notesSlide" Target="/ppt/notesSlides/notesSlide5.xml" Id="R622d4eda724b428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19f1ef8dc04905" /><Relationship Type="http://schemas.openxmlformats.org/officeDocument/2006/relationships/notesSlide" Target="/ppt/notesSlides/notesSlide6.xml" Id="R5224bb049be2446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35511b0ccf4000" /><Relationship Type="http://schemas.openxmlformats.org/officeDocument/2006/relationships/notesSlide" Target="/ppt/notesSlides/notesSlide7.xml" Id="R9030aa64c75548e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119CE9D-2BAC-40FB-8ECB-43FB00B68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7F2F3D-7561-42A5-A00E-8B37D467F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835AE2A-D0E9-40ED-834F-D33928DE2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Mitarbeiter-Onboarding-Präsentation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1B94285-DDAA-4ADC-8302-F11408BD4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E90CD8-511E-46C3-8BA0-4D38808EF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8089A5-C042-4B0A-A9E0-AFCBCA371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8B86FCE-9BE2-469F-816D-404ED61EE6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829946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CD725FB-810B-42F8-A5B0-652B4240F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368630F-0A9B-4F02-AB3E-3F6D23EB1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73E3DA-39B9-4A9F-AE57-5CACE364D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E52FF4A-E9D6-45F6-9388-FC7FF8185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4A2471E-D602-4B23-A88A-CBF181332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4987A31-9C84-46DC-9472-F07F24606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153234-468C-45BE-A1FE-CA85ADEE8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32EECBC-2779-48A1-9C79-82E25E462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280460-A9F4-4CE1-840B-94D266B49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92B967-A88F-4BFB-B6D6-DEC287090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9B561C-9EE7-4FBA-B1CE-087871CFF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269994-6802-4858-9F7C-1EE3C35E8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932DF4B-0DF6-4CA9-810A-DFEBA2A91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D00A59-0C75-48E8-94BC-4D9E215B0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9124508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EA60BE6-2659-46E7-BFC5-137F3563F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D097BE2-3A37-48DE-A0E1-C6ACBB953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BBEB40-5609-457F-8971-2A2380C04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279180-4EE6-4CEA-A62F-76AE6AFD1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B6A4E85-A442-449C-9B56-8B5149BD8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0406CD-565B-4F47-A280-D176A0694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931DFE0-4480-46C7-BB01-C042FE7AA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152570-3B57-4259-AEB4-511AB8AF5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D7A21D-D6DA-42A9-BDD0-DC6E6B98E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22A30A1-DBF8-4159-8BA0-CE9075C42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7A0A091-34EF-4150-8F39-161058A50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75D2FDF-4905-4495-BE0F-330D2F10B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10A23D7-F3D8-402A-8891-A17779034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EE29666-BC87-4589-87E2-176F0645E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B7F0F5E-4974-42E9-9197-DF1FCD0BB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ADD25BC-3CB2-4672-90CA-66A27EBFE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9138484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BCE9EF1-C75D-44B1-A4E6-58804A76C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8D87134-F451-4F19-A723-810999C46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0EC81FF-F524-4236-92E3-180B73290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7A1D6E-9B0D-419D-A82D-B51F8B559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FFD8459-BBAA-4B41-A7CE-B2FCC0385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57DD384-E7E1-4308-A4D8-E6A848F1E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bf0fd9acaf499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5BC103-B7F0-442E-B555-57749B07B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48932420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D975593-8500-4ED4-80D5-57B7FA2E4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A8B06F-4DDD-406F-9A81-E782653A2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2927E05-E655-4996-BC38-0EAE21C14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6FE7C6A-7816-4153-90A1-F0FA93D79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1A7036-1036-4907-B52A-1E30E4DD3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20FBD2C-49CD-4A88-A6F6-1C1EDB496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62E739-A6EC-4920-B167-9B624E21D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FCA9451-5AD0-4F6E-81E8-26858BE98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5EE250-210D-4F18-A023-FB62EF7A7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57440A-4F5F-423A-AE88-B399D0DA3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19AEEC6-F64A-4AC1-BB57-B4275F55F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585FC00-CAC5-43F5-973F-DC3F9018B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70BC37C-DA8B-410E-B521-0D6A1DA8D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8795700-D842-444C-95BC-C3DA4CDD1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30C6964-1F9A-42BD-8CC1-E022906E3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AFD94C-DA43-46ED-AC86-E47C5D3A4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03E20BB-0742-4AF6-BC9F-E2E45CA51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EFC1943-CF6D-4043-8D77-1F184E3A3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C3B8CDF-135A-412C-812D-510401E2C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61328884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721920B-9CFC-421E-85A8-669ED89CE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D74A435-3374-4933-91DC-E414E6BF4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F04E18-85B2-4F25-935B-1D32D99A3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AF89018-0491-4B0F-BFE5-D6FE429EE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11149D0-DDD2-4060-ACE9-D3866CA11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FB24860-68F8-4EFE-9657-F6063AC8F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867921C-C82B-46F8-84E2-18A8F68A3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1D19C4-3B7F-40CB-9656-3F82708FA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8F44C9E-F034-4E09-AA43-751D3726A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0749F54-7C93-476F-9EFE-CA8BBB921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F280E85-5829-4525-8811-7EB302A3C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0264EA-B37F-4682-B178-BBDF1616FE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4A0E421-8E5D-41D5-B652-A601707D2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273A572-B9E4-46DA-95DF-44EC0FDFC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2A325F1-1BA2-438D-9057-ABA8410C0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E19799-FA66-455A-9D18-A82CDAB2A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D96208B-4A87-41CA-B5D3-D1FB52AB6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927ED96-BAAB-4B6E-B27E-37F79E3AF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99A29CA-1055-4AF8-ABA3-45605CE76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A25333-2439-4B44-B4E8-E42544A2E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69996740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EA45F8E-83B1-46CE-B63D-4C74066BC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A1B8BE-25BF-41C1-AD21-943035B26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4D8A2EA-A40F-493F-B825-09DAE5DC0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AF4C685-4060-4493-808E-470E9395C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013497F-C96B-4536-9B6B-DFC092B29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24F7E2-9108-4546-8C68-54CF5E8A1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555A063-66FD-4F1C-B0D0-3C9B84909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B77E5F-ED7A-41C9-ACCC-045A43B5F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5472F28-99A5-4AD7-910C-54A54F984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A2615C1-FDF4-41A7-A5ED-A1AD9EC21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474513-9314-4A41-A81D-378FD579C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CECC98-0F81-442D-9985-495CD2A30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B9ECA24-89E4-402D-9D43-663D7F8EB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40780957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2026-09-07T07:22:03.4200000Z</dcterms:created>
  <dcterms:modified xsi:type="dcterms:W3CDTF">2026-09-07T07:22:03.4200000Z</dcterms:modified>
</coreProperties>
</file>