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70e3d34c73b4a9e" /><Relationship Type="http://schemas.openxmlformats.org/officeDocument/2006/relationships/extended-properties" Target="/docProps/app.xml" Id="R5da35b69ce5042ac" /><Relationship Type="http://schemas.openxmlformats.org/officeDocument/2006/relationships/officeDocument" Target="/ppt/presentation.xml" Id="Rf5c83b27c3224ad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0c768a676664edb"/>
  </p:sldMasterIdLst>
  <p:notesMasterIdLst>
    <p:notesMasterId xmlns:r="http://schemas.openxmlformats.org/officeDocument/2006/relationships" r:id="Rb35f20b0f6234992"/>
  </p:notesMasterIdLst>
  <p:sldIdLst>
    <p:sldId xmlns:r="http://schemas.openxmlformats.org/officeDocument/2006/relationships" id="256" r:id="R1e95b87e4b344538"/>
    <p:sldId xmlns:r="http://schemas.openxmlformats.org/officeDocument/2006/relationships" id="257" r:id="R81ee76812a5742c8"/>
    <p:sldId xmlns:r="http://schemas.openxmlformats.org/officeDocument/2006/relationships" id="258" r:id="Rfefb0f3b77d3421a"/>
    <p:sldId xmlns:r="http://schemas.openxmlformats.org/officeDocument/2006/relationships" id="259" r:id="R52bbca034f4142fa"/>
    <p:sldId xmlns:r="http://schemas.openxmlformats.org/officeDocument/2006/relationships" id="260" r:id="R8f28e664291a4fe1"/>
    <p:sldId xmlns:r="http://schemas.openxmlformats.org/officeDocument/2006/relationships" id="261" r:id="Rfe8531945a8e4084"/>
    <p:sldId xmlns:r="http://schemas.openxmlformats.org/officeDocument/2006/relationships" id="262" r:id="R24309d3c4ef74f6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f6d06b9cc294b36" /><Relationship Type="http://schemas.openxmlformats.org/officeDocument/2006/relationships/slideMaster" Target="/ppt/slideMasters/slideMaster1.xml" Id="R30c768a676664edb" /><Relationship Type="http://schemas.openxmlformats.org/officeDocument/2006/relationships/notesMaster" Target="/ppt/notesMasters/notesMaster1.xml" Id="Rb35f20b0f6234992" /><Relationship Type="http://schemas.openxmlformats.org/officeDocument/2006/relationships/presProps" Target="/ppt/presProps.xml" Id="Rbeff3ed4b30047bf" /><Relationship Type="http://schemas.openxmlformats.org/officeDocument/2006/relationships/tableStyles" Target="/ppt/tableStyles.xml" Id="Rc1dca05e7e334bef" /><Relationship Type="http://schemas.openxmlformats.org/officeDocument/2006/relationships/slide" Target="/ppt/slides/slide1.xml" Id="R1e95b87e4b344538" /><Relationship Type="http://schemas.openxmlformats.org/officeDocument/2006/relationships/slide" Target="/ppt/slides/slide2.xml" Id="R81ee76812a5742c8" /><Relationship Type="http://schemas.openxmlformats.org/officeDocument/2006/relationships/slide" Target="/ppt/slides/slide3.xml" Id="Rfefb0f3b77d3421a" /><Relationship Type="http://schemas.openxmlformats.org/officeDocument/2006/relationships/slide" Target="/ppt/slides/slide4.xml" Id="R52bbca034f4142fa" /><Relationship Type="http://schemas.openxmlformats.org/officeDocument/2006/relationships/slide" Target="/ppt/slides/slide5.xml" Id="R8f28e664291a4fe1" /><Relationship Type="http://schemas.openxmlformats.org/officeDocument/2006/relationships/slide" Target="/ppt/slides/slide6.xml" Id="Rfe8531945a8e4084" /><Relationship Type="http://schemas.openxmlformats.org/officeDocument/2006/relationships/slide" Target="/ppt/slides/slide7.xml" Id="R24309d3c4ef74f6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c0356715df142f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18a02b8ee114495" /><Relationship Type="http://schemas.openxmlformats.org/officeDocument/2006/relationships/notesMaster" Target="/ppt/notesMasters/notesMaster1.xml" Id="Rc49942f56e4f459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4033f7672914905" /><Relationship Type="http://schemas.openxmlformats.org/officeDocument/2006/relationships/notesMaster" Target="/ppt/notesMasters/notesMaster1.xml" Id="R1ae9a9e6356e41d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39e5dbcaab14aa4" /><Relationship Type="http://schemas.openxmlformats.org/officeDocument/2006/relationships/notesMaster" Target="/ppt/notesMasters/notesMaster1.xml" Id="R8524e297dcdd4d1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04165b7806a4975" /><Relationship Type="http://schemas.openxmlformats.org/officeDocument/2006/relationships/notesMaster" Target="/ppt/notesMasters/notesMaster1.xml" Id="R250f935be3cc4d9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c43f64373c7428a" /><Relationship Type="http://schemas.openxmlformats.org/officeDocument/2006/relationships/notesMaster" Target="/ppt/notesMasters/notesMaster1.xml" Id="Rd434f199cdf146c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5e2855d0ef443b4" /><Relationship Type="http://schemas.openxmlformats.org/officeDocument/2006/relationships/notesMaster" Target="/ppt/notesMasters/notesMaster1.xml" Id="Rf239e8a4410443a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834549ae5fb41f2" /><Relationship Type="http://schemas.openxmlformats.org/officeDocument/2006/relationships/notesMaster" Target="/ppt/notesMasters/notesMaster1.xml" Id="Ra204203e10844d2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9741ab7640747b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84156f346644c7e" /><Relationship Type="http://schemas.openxmlformats.org/officeDocument/2006/relationships/slideLayout" Target="/ppt/slideLayouts/slideLayout1.xml" Id="R5f73a7db195a42b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f73a7db195a42b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e17e6d81824337" /><Relationship Type="http://schemas.openxmlformats.org/officeDocument/2006/relationships/notesSlide" Target="/ppt/notesSlides/notesSlide1.xml" Id="Ra9918b0c1abc41d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cd7d0d5c524bdf" /><Relationship Type="http://schemas.openxmlformats.org/officeDocument/2006/relationships/notesSlide" Target="/ppt/notesSlides/notesSlide2.xml" Id="R760247bb0f02406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e4b3e66aa4468b" /><Relationship Type="http://schemas.openxmlformats.org/officeDocument/2006/relationships/notesSlide" Target="/ppt/notesSlides/notesSlide3.xml" Id="R6fec0a317ad64c5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207b69a46d451e" /><Relationship Type="http://schemas.openxmlformats.org/officeDocument/2006/relationships/chart" Target="/ppt/slides/charts/chart1.xml" Id="R32fac35ec67c411f" /><Relationship Type="http://schemas.openxmlformats.org/officeDocument/2006/relationships/notesSlide" Target="/ppt/notesSlides/notesSlide4.xml" Id="R6852c3ff350f4ca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6caa670ae24f2d" /><Relationship Type="http://schemas.openxmlformats.org/officeDocument/2006/relationships/notesSlide" Target="/ppt/notesSlides/notesSlide5.xml" Id="Reecb835eb318491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691420fe6d4374" /><Relationship Type="http://schemas.openxmlformats.org/officeDocument/2006/relationships/notesSlide" Target="/ppt/notesSlides/notesSlide6.xml" Id="Rc6b7331156d8477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116fd6addc4a31" /><Relationship Type="http://schemas.openxmlformats.org/officeDocument/2006/relationships/notesSlide" Target="/ppt/notesSlides/notesSlide7.xml" Id="R63142748cab14bcc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B203E9B-068D-43AE-AC66-1E26E9174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4D24071-056B-476E-AB66-F3603978D5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D98A109-78D7-495A-BE28-EE821C613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تهيئة الموظفين الجدد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D8B0373-55C6-43F5-89B4-EB12331E8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C22631E-7483-4488-AFA0-DA39E9DD2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BEEA90A-8217-4602-B729-B9D645882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CFD5162-044E-4DF1-A6EF-B74242721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21079885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B489864-F5AE-4FEF-B662-4DBACBC6B9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E13D674-E567-4190-A9A0-52C487AB7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1AA7D1D-F6E9-4CAF-AEE6-CA6C95EFB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1FD3E3-EB0B-4399-93AB-CADD52DAA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47937D6-5A5C-44F6-9DFC-DACFAA6B75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9BEBC29-5C0C-4324-8472-FD8B6C58F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3B55C7A-AC73-467B-B630-B5EA0B425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2EC7683-EB99-4560-9947-544786123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6BF15B0-0FCC-4C91-9932-94B2BFEB8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3A4F590-6775-421D-9078-37A26F417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D7C871C-B365-44DF-92DD-7DAC1AF86C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2C77440-9ACF-4049-82C0-C98C3514EA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9ABC77D-B384-44BB-87E1-B49A49C642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2DB8968-4650-4AF1-8D36-57295AEFA6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49315008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4976A94-90AA-4388-9F2F-C8AB9F5641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E0F756D-BB66-4316-8E7A-460EED6DE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F9E2910-EF99-4D94-B363-91AB0DD3CE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BB7EC7E-8FEB-45EE-B822-917B59BBE5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B56B58E-1D09-4E9C-9125-94F40EEE9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D24BC75-9E42-40C3-8F79-864694BCA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F19F9D3-006C-4508-BF19-8E91C033B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11039D4-8331-43E2-A654-F15292756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D7BEC08-E288-4328-B8D2-8DB6A3E8E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AD47AE0-0931-47A3-9D46-0966FD2D6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A68DE85-25B4-4190-B620-0C6BE7632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488396F-05B8-4074-A0A1-CA974767E6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01E3C6D-7A0E-49BE-9A00-488D15BABE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8D05F44-6887-4C37-A941-2CAA58A07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1850561-D417-40C9-9032-FC67F509B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C90DE34-BAC9-45B8-96D5-55992CE3C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0800617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96A423F-0046-495E-B3E6-7504677CA5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82AE67B-EC89-4496-BCF6-F8D640ABA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0B0B91E-6612-4C19-B77E-9A28411A2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D37EBE3-B2DF-4702-923B-A981D26AFB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899F08-6E0C-4135-971A-083E83644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AF94593-AE07-4268-93B2-22AF1610E7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2fac35ec67c411f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BD708BA-32CD-4A2A-BE2F-5A8B731B7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10592840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A2FF35B-F76F-4479-A9B1-3AFAB588E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9284D4F-1D7B-40FA-8F22-CEAAA8DA91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F429F37-68B2-4D4B-9AAB-A2425043F6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46DEC7-9F88-4620-A84E-95E399DCED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AFF513D-8910-4713-830A-B6DF4AFDA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F09082-7E5A-4D2C-A5CB-1EF8BE59B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8DF1079-E507-44EC-9E27-0443BF0FE7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5869C9-C760-49DD-A1FC-D8A1709CC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105CCE7-3C6D-4E43-A2BE-43A8183C6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1F89217-EB07-4181-B442-4BAA39A66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C6738D9-F2F3-4844-83F8-02864DAC7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0526D77-E73A-4D38-BBFB-8B563BF3C6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FF1B01C-11C3-4F7A-AF56-DF749D92A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07A6F1E-6BCD-4011-8E57-B57D930C6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E3975D5-093E-43F7-8B1E-2108962989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B140786-71D1-454E-A62C-E946B082F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81055DB-7006-46D5-96B1-238A733E6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3EF273E-A84C-481C-B643-B017ED1214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ABF3531-2E8A-45D3-BD9F-13B9E3986B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18268990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6E82D04-6B2C-4519-B632-C037C54558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BC95926-7403-4BB6-B454-C19F96E9CF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9895668-A918-4D4D-82E3-34667E016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2969DDF-6648-44F4-B816-0CABF8059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EF11E8F-D8C0-4E36-85DF-2202E46FDC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6E2D409-5A24-41A0-BFFB-B3DDF31DEB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DA973D8-0A53-4BD7-9FC5-2A0892937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FE5790F-D9D5-4D4F-9921-EE49FA7B7A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BB1BA12-A280-4EDD-A257-C26A1B6B1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75AAEAE-61AC-4046-BE7F-8526A28024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5F6B419-351B-412F-8CA0-B85F8E494D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5529C24-32BF-49E4-979E-60489F280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9A2025F-BCF8-41F4-AFB8-523541BA6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196910E-CD35-482D-B133-FEF63E0042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4DC43BA-F6F2-4926-BC0D-39BAA323D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5176B11-5671-48A8-9B4A-75A58ED42D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8688FC6-E996-4F47-B83B-D46D4C1CF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9D549BE-0ED5-4553-9210-0BBB4B87F5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EB9AA73-050D-444D-9A52-3CC2F34549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7C841D2-2F3F-4733-A1A6-037BD3A249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51779321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A7EAA32-4856-42F5-91DE-CDFA50C36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D569A53-C9D7-4C06-B2F4-CB4C07C0E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244A805-B590-44ED-8B36-92FA4E466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FA45461-273C-4461-8E1B-F1C5AC639A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6C6B86D-E3A9-4326-AF30-D46A4CBB3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A743D41-44B2-4B7C-A1F3-A82E860B8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A9BA4E2-2660-4909-A6D2-F775D9968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A0178C-260C-45CE-9F6B-BD96B1819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D490C9F-D13E-4A69-AB58-85B7EB2E6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55787A8-85C2-4E47-91A4-61276CC49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0824E37-8B04-416C-8BDB-AEAAFE80C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B3DAC99-B564-4BD9-8192-C333D15B1E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6EE8999-504F-44AD-99F3-4E9CE8A195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193817736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2026-09-07T07:22:02.5640000Z</dcterms:created>
  <dcterms:modified xsi:type="dcterms:W3CDTF">2026-09-07T07:22:02.5640000Z</dcterms:modified>
</coreProperties>
</file>