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20c49f221d14d2c" /><Relationship Type="http://schemas.openxmlformats.org/officeDocument/2006/relationships/extended-properties" Target="/docProps/app.xml" Id="R8f7a6993ddf24994" /><Relationship Type="http://schemas.openxmlformats.org/officeDocument/2006/relationships/officeDocument" Target="/ppt/presentation.xml" Id="R8d31189a471a468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d5dc6823c5249b5"/>
  </p:sldMasterIdLst>
  <p:notesMasterIdLst>
    <p:notesMasterId xmlns:r="http://schemas.openxmlformats.org/officeDocument/2006/relationships" r:id="R83fa058555f741fa"/>
  </p:notesMasterIdLst>
  <p:sldIdLst>
    <p:sldId xmlns:r="http://schemas.openxmlformats.org/officeDocument/2006/relationships" id="256" r:id="R8a53be22901c46e9"/>
    <p:sldId xmlns:r="http://schemas.openxmlformats.org/officeDocument/2006/relationships" id="257" r:id="Rab64e120bc6340ea"/>
    <p:sldId xmlns:r="http://schemas.openxmlformats.org/officeDocument/2006/relationships" id="258" r:id="R8e8e42eed1d6400e"/>
    <p:sldId xmlns:r="http://schemas.openxmlformats.org/officeDocument/2006/relationships" id="259" r:id="R04210e9d5f8a492c"/>
    <p:sldId xmlns:r="http://schemas.openxmlformats.org/officeDocument/2006/relationships" id="260" r:id="Re4ae55ab6bb346d5"/>
    <p:sldId xmlns:r="http://schemas.openxmlformats.org/officeDocument/2006/relationships" id="261" r:id="R32ccc790401d4198"/>
    <p:sldId xmlns:r="http://schemas.openxmlformats.org/officeDocument/2006/relationships" id="262" r:id="Re07b562eaf714baa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55ef30828fe4d91" /><Relationship Type="http://schemas.openxmlformats.org/officeDocument/2006/relationships/slideMaster" Target="/ppt/slideMasters/slideMaster1.xml" Id="R1d5dc6823c5249b5" /><Relationship Type="http://schemas.openxmlformats.org/officeDocument/2006/relationships/notesMaster" Target="/ppt/notesMasters/notesMaster1.xml" Id="R83fa058555f741fa" /><Relationship Type="http://schemas.openxmlformats.org/officeDocument/2006/relationships/presProps" Target="/ppt/presProps.xml" Id="Rd2b32be4eb3d4416" /><Relationship Type="http://schemas.openxmlformats.org/officeDocument/2006/relationships/tableStyles" Target="/ppt/tableStyles.xml" Id="R880fce6f930e46b8" /><Relationship Type="http://schemas.openxmlformats.org/officeDocument/2006/relationships/slide" Target="/ppt/slides/slide1.xml" Id="R8a53be22901c46e9" /><Relationship Type="http://schemas.openxmlformats.org/officeDocument/2006/relationships/slide" Target="/ppt/slides/slide2.xml" Id="Rab64e120bc6340ea" /><Relationship Type="http://schemas.openxmlformats.org/officeDocument/2006/relationships/slide" Target="/ppt/slides/slide3.xml" Id="R8e8e42eed1d6400e" /><Relationship Type="http://schemas.openxmlformats.org/officeDocument/2006/relationships/slide" Target="/ppt/slides/slide4.xml" Id="R04210e9d5f8a492c" /><Relationship Type="http://schemas.openxmlformats.org/officeDocument/2006/relationships/slide" Target="/ppt/slides/slide5.xml" Id="Re4ae55ab6bb346d5" /><Relationship Type="http://schemas.openxmlformats.org/officeDocument/2006/relationships/slide" Target="/ppt/slides/slide6.xml" Id="R32ccc790401d4198" /><Relationship Type="http://schemas.openxmlformats.org/officeDocument/2006/relationships/slide" Target="/ppt/slides/slide7.xml" Id="Re07b562eaf714ba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51bdf6bd56c45e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ed2f20db8be452b" /><Relationship Type="http://schemas.openxmlformats.org/officeDocument/2006/relationships/notesMaster" Target="/ppt/notesMasters/notesMaster1.xml" Id="R8287243d5cab479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11ad9765d9d4cd1" /><Relationship Type="http://schemas.openxmlformats.org/officeDocument/2006/relationships/notesMaster" Target="/ppt/notesMasters/notesMaster1.xml" Id="Rec2fbabe162249e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4a40145dfb3421c" /><Relationship Type="http://schemas.openxmlformats.org/officeDocument/2006/relationships/notesMaster" Target="/ppt/notesMasters/notesMaster1.xml" Id="Rd6fcfb4a90b944d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4a44f9e51824ce8" /><Relationship Type="http://schemas.openxmlformats.org/officeDocument/2006/relationships/notesMaster" Target="/ppt/notesMasters/notesMaster1.xml" Id="Rb566ad69811f415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49b20d33ce1471e" /><Relationship Type="http://schemas.openxmlformats.org/officeDocument/2006/relationships/notesMaster" Target="/ppt/notesMasters/notesMaster1.xml" Id="R695a33d487584ca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052995d75dcb4232" /><Relationship Type="http://schemas.openxmlformats.org/officeDocument/2006/relationships/notesMaster" Target="/ppt/notesMasters/notesMaster1.xml" Id="Rebabfc28933d41a7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f6d291a6f374d0f" /><Relationship Type="http://schemas.openxmlformats.org/officeDocument/2006/relationships/notesMaster" Target="/ppt/notesMasters/notesMaster1.xml" Id="R88e960d5ded64c7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4defa81f4bd44a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af900df7cee4408" /><Relationship Type="http://schemas.openxmlformats.org/officeDocument/2006/relationships/slideLayout" Target="/ppt/slideLayouts/slideLayout1.xml" Id="Red2a49e54322461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d2a49e54322461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bee5a177d744e4" /><Relationship Type="http://schemas.openxmlformats.org/officeDocument/2006/relationships/notesSlide" Target="/ppt/notesSlides/notesSlide1.xml" Id="R9501964c806348c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7b012b7af449cf" /><Relationship Type="http://schemas.openxmlformats.org/officeDocument/2006/relationships/notesSlide" Target="/ppt/notesSlides/notesSlide2.xml" Id="R1bb296f3a017426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0576e9fff94b48" /><Relationship Type="http://schemas.openxmlformats.org/officeDocument/2006/relationships/notesSlide" Target="/ppt/notesSlides/notesSlide3.xml" Id="Ra329fc055b174c5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ea4d261ac34935" /><Relationship Type="http://schemas.openxmlformats.org/officeDocument/2006/relationships/chart" Target="/ppt/slides/charts/chart1.xml" Id="R0f6162918aef46c1" /><Relationship Type="http://schemas.openxmlformats.org/officeDocument/2006/relationships/notesSlide" Target="/ppt/notesSlides/notesSlide4.xml" Id="R0192eab3d8384ce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4b68a26e2b4893" /><Relationship Type="http://schemas.openxmlformats.org/officeDocument/2006/relationships/notesSlide" Target="/ppt/notesSlides/notesSlide5.xml" Id="R2d362b49e705431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77f1f0bd9b4d3b" /><Relationship Type="http://schemas.openxmlformats.org/officeDocument/2006/relationships/notesSlide" Target="/ppt/notesSlides/notesSlide6.xml" Id="R39685ce8ea0f4c9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ad72ad5b214a73" /><Relationship Type="http://schemas.openxmlformats.org/officeDocument/2006/relationships/notesSlide" Target="/ppt/notesSlides/notesSlide7.xml" Id="R5eddc82b10834661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2B4321D-27B1-4B54-8F7B-502AE6EAD0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C7003B9-A310-44E9-BEE1-B6256D866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E25387A-819C-4F95-AC1C-5B71FF430A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Employee Onboarding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FB880BA-AED1-412B-9064-D571410C8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415C637-CEBB-4F83-A021-421709ED1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F19C04C-E95F-4753-B285-E44A798F05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756616A-CC36-4E00-BD50-0191A057D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53907174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B797A60-1AF9-4787-974F-DDBB0B5A99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658726D-F0DE-4282-B843-F40F6B939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0BAB051-A08A-4630-8F8D-8C6276A3AF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8E196B5-17EB-41A6-876C-32B2877B1E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53D22E0-E439-469A-8D42-676E414EF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F72BC01-D2DA-4AD6-9344-128C819C8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7D51034-A405-4CEC-8F87-EF672A0E88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FF50414-E23B-4551-B07B-DE729961DE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6AB4CC5-41E3-4333-B380-E9E4DA568B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1D90F47-590A-40F9-8755-BFE6724A1A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0A02BA9-67D6-4A61-809D-3A04A2CBE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84F731F-02E5-4F86-BE21-166A8E7FB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FBA31AF-E5AA-4579-97BA-AECC1F433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78531D6-07C1-4F76-9110-2D9792297E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64094015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7AEAE1B-EA6B-47D7-8225-04C381FDC0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6900C74-B6C9-4E5B-8D91-23D5AE115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5F14F4C-CFE2-40DC-877F-F69B35B7DB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00F0CA0-4B43-4741-BFDA-7CF728DEB7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E919B10-7228-47D2-BC11-769585B6D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04EB2DC-40DE-4226-A1CA-E6B000702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21F0BEA-976E-48D8-BE2E-68DF861F4E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DEC7783-F2B4-49AB-B3D5-EED2F4C49C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0887975-C29D-4E97-874B-87DEED6C5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8884417-272D-43DD-8C2A-0E47C05FA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ADCA8F2-09C8-4539-88A0-5EC77E156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FBC6661-5408-40E9-84C6-0DACC7121D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7414ADB-E06F-4F84-8B30-D61A6538AF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F54E90F-E87A-4288-9823-1F9D8EF5AE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013C303-65FF-48E4-AD33-37C7A05BAD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407721B-C65E-4BC8-8160-CBA1FCC58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83206999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BA6D09F-3A7F-45C3-947C-D13058790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78D445C-A4BC-4304-9578-D38DD90B93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CB8265F-063A-4BAF-BDDF-AFD26B7665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D536EF9-A93A-4911-9438-0D43CB4A2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ED0D17D-2A01-45F4-AD54-053F33807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F607515-FA24-42FB-9477-A13C62D90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f6162918aef46c1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0373285-6358-47F4-9A4C-FEB0E5006C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15310634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D9AFF02-855E-4564-AC81-28EFD079DF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C1CC0AD-83BD-4A3D-A1BA-710AA3177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083E054-555D-4979-A2F3-2049F6806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528D7C2-D7D1-49D6-A08A-426395249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01F0DC0-A426-4567-AAC9-FF8376843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EEF9BD7-EF68-45C6-92DF-9FA1794A18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5EB384B-1AC9-4EF5-90CD-F54958F53B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9865533-36E7-4D1E-8BC9-2FB142F12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E72DB45-CE3C-4F13-864B-4B7512D84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E23901C-34E1-4CAE-AAFC-2D2C4A73E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C0BA882-B5D4-4E52-BF00-60895C48E8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729CA45-99F3-483C-9200-94F3CD0240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718EAE0-1413-4C3D-92CF-8BF6F6CEC8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BD5A16F-63EA-4227-883B-7AD667DE1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C60C4F0-4AFA-4BA9-999A-D6B5F4ED3F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12C65ED-0FD7-4A2F-AFA3-318DE80B31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98C7139-6A84-48EC-A027-104553BA7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D1226C6-9FBD-4064-93F0-96A385233E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DB49E48-06A6-4F7F-8457-91F5BBB62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13775934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9E3BACD-E94E-43BB-911B-36A7E2366D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865C26D-B048-4FDE-AFA9-B9A2C4CE29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5F79CBE-2529-45A3-88FB-739E4C4D1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F9BA310-4DFE-4F8B-AF9E-387D23610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82DB5C6-9182-43F0-B15D-D5E3844BFB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CF8AD1D-A1A9-4DBF-83A5-439467DB8A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597C9D5-53D2-457A-AA97-EB277E44C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E3AF02B-586A-4290-8D8A-C0D2A6D9C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945C864-06E7-479A-90B8-500C9CCFD3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2AC813E-73F3-45D1-8C2C-B5AC60A00B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6F48C0C-E515-47B1-868F-2699F12AD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E4FA9F4-F73E-4633-87AE-FF59BD7F65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B7656F2-7FB8-4FD0-83A8-F39B680A4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9F7990F-E2BD-4035-A453-E3AC0B02F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A442EA8-CF45-41F0-AC64-149D841485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C1A9A7B-3B40-4209-974B-4A5643D46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59BDEA1-4AEF-4E6E-8A6E-080E28F27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73E0871-1BB6-421D-9F68-E3C301826E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23461DE-0876-427B-AB36-F83E83560F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9CEBC2A-CD23-4B12-8698-F4A6A42003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3724316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AC1A976-E6DE-4B07-BC07-7EBDE652E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3465770-C505-44C5-8282-F3E1EE87E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5243384-4424-470B-952A-1F6147EEFE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E523629-A685-4E0D-A190-AA39208D1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0CE7E31-AA92-4BDA-9448-8AB05165D4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D41773A-5BDC-451F-9F3E-2B336F8D8D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84C07BF-80F0-4C43-81F9-DBBE37421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53106F7-EBD8-4112-8AF1-181FE526A8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2F1BEF9-177C-44F1-835B-AD4A3854DC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31E4025-2D3E-45F7-B689-1ABBC8BE7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FC41D83-91A9-49EC-9B73-7219A2C01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98D0B1F-7152-4988-B257-051D5DAC1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82ADE02-D4E6-4D0C-8569-43F1A408BA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17909481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2026-09-07T07:22:02.2890000Z</dcterms:created>
  <dcterms:modified xsi:type="dcterms:W3CDTF">2026-09-07T07:22:02.2890000Z</dcterms:modified>
</coreProperties>
</file>