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696ab188c2c74f52" /><Relationship Type="http://schemas.openxmlformats.org/officeDocument/2006/relationships/extended-properties" Target="/docProps/app.xml" Id="Rfbf76da382a845fa" /><Relationship Type="http://schemas.openxmlformats.org/officeDocument/2006/relationships/officeDocument" Target="/ppt/presentation.xml" Id="Rcc50dbaa1fb9484b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93986906bcf34b62"/>
  </p:sldMasterIdLst>
  <p:notesMasterIdLst>
    <p:notesMasterId xmlns:r="http://schemas.openxmlformats.org/officeDocument/2006/relationships" r:id="R0b6ec276799c4056"/>
  </p:notesMasterIdLst>
  <p:sldIdLst>
    <p:sldId xmlns:r="http://schemas.openxmlformats.org/officeDocument/2006/relationships" id="256" r:id="Racf7b51636474c14"/>
    <p:sldId xmlns:r="http://schemas.openxmlformats.org/officeDocument/2006/relationships" id="257" r:id="Rae1d3b2b0254469e"/>
    <p:sldId xmlns:r="http://schemas.openxmlformats.org/officeDocument/2006/relationships" id="258" r:id="R3c90ef1cbeff48ec"/>
    <p:sldId xmlns:r="http://schemas.openxmlformats.org/officeDocument/2006/relationships" id="259" r:id="R8d4c5f71dfd944d5"/>
    <p:sldId xmlns:r="http://schemas.openxmlformats.org/officeDocument/2006/relationships" id="260" r:id="R4048f4c6b56c45d1"/>
    <p:sldId xmlns:r="http://schemas.openxmlformats.org/officeDocument/2006/relationships" id="261" r:id="R31a62968d7ee488e"/>
    <p:sldId xmlns:r="http://schemas.openxmlformats.org/officeDocument/2006/relationships" id="262" r:id="R73774945122242ba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cc4991f30bd24a1b" /><Relationship Type="http://schemas.openxmlformats.org/officeDocument/2006/relationships/slideMaster" Target="/ppt/slideMasters/slideMaster1.xml" Id="R93986906bcf34b62" /><Relationship Type="http://schemas.openxmlformats.org/officeDocument/2006/relationships/notesMaster" Target="/ppt/notesMasters/notesMaster1.xml" Id="R0b6ec276799c4056" /><Relationship Type="http://schemas.openxmlformats.org/officeDocument/2006/relationships/presProps" Target="/ppt/presProps.xml" Id="R933cdabb1d834e86" /><Relationship Type="http://schemas.openxmlformats.org/officeDocument/2006/relationships/tableStyles" Target="/ppt/tableStyles.xml" Id="Rb44f0a62e41d4acc" /><Relationship Type="http://schemas.openxmlformats.org/officeDocument/2006/relationships/slide" Target="/ppt/slides/slide1.xml" Id="Racf7b51636474c14" /><Relationship Type="http://schemas.openxmlformats.org/officeDocument/2006/relationships/slide" Target="/ppt/slides/slide2.xml" Id="Rae1d3b2b0254469e" /><Relationship Type="http://schemas.openxmlformats.org/officeDocument/2006/relationships/slide" Target="/ppt/slides/slide3.xml" Id="R3c90ef1cbeff48ec" /><Relationship Type="http://schemas.openxmlformats.org/officeDocument/2006/relationships/slide" Target="/ppt/slides/slide4.xml" Id="R8d4c5f71dfd944d5" /><Relationship Type="http://schemas.openxmlformats.org/officeDocument/2006/relationships/slide" Target="/ppt/slides/slide5.xml" Id="R4048f4c6b56c45d1" /><Relationship Type="http://schemas.openxmlformats.org/officeDocument/2006/relationships/slide" Target="/ppt/slides/slide6.xml" Id="R31a62968d7ee488e" /><Relationship Type="http://schemas.openxmlformats.org/officeDocument/2006/relationships/slide" Target="/ppt/slides/slide7.xml" Id="R73774945122242ba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6b043ae61c09463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d6ca216e79aa43ca" /><Relationship Type="http://schemas.openxmlformats.org/officeDocument/2006/relationships/notesMaster" Target="/ppt/notesMasters/notesMaster1.xml" Id="R56532cb2f95c4cbd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2dd739226eb44124" /><Relationship Type="http://schemas.openxmlformats.org/officeDocument/2006/relationships/notesMaster" Target="/ppt/notesMasters/notesMaster1.xml" Id="Rdd95d115bfa64aa3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7e71cdbc9f1d4c63" /><Relationship Type="http://schemas.openxmlformats.org/officeDocument/2006/relationships/notesMaster" Target="/ppt/notesMasters/notesMaster1.xml" Id="Rfbc6e9f8f6654a12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72f86fa7eda74a0a" /><Relationship Type="http://schemas.openxmlformats.org/officeDocument/2006/relationships/notesMaster" Target="/ppt/notesMasters/notesMaster1.xml" Id="R4d0604c2d3d74a29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062a40dc3b574192" /><Relationship Type="http://schemas.openxmlformats.org/officeDocument/2006/relationships/notesMaster" Target="/ppt/notesMasters/notesMaster1.xml" Id="R4490df7578ca457d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49b4327b8309413e" /><Relationship Type="http://schemas.openxmlformats.org/officeDocument/2006/relationships/notesMaster" Target="/ppt/notesMasters/notesMaster1.xml" Id="Rdc22559363e94be4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4fa9fa6ed0724164" /><Relationship Type="http://schemas.openxmlformats.org/officeDocument/2006/relationships/notesMaster" Target="/ppt/notesMasters/notesMaster1.xml" Id="R4cb8090b269f49d0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9c115e814c5470a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afbb38e1e3cc464a" /><Relationship Type="http://schemas.openxmlformats.org/officeDocument/2006/relationships/slideLayout" Target="/ppt/slideLayouts/slideLayout1.xml" Id="Rbc0c4c1a76534268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bc0c4c1a76534268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d78950da7254126" /><Relationship Type="http://schemas.openxmlformats.org/officeDocument/2006/relationships/notesSlide" Target="/ppt/notesSlides/notesSlide1.xml" Id="R1e480fe31fa2499f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bcdb045b9846f0" /><Relationship Type="http://schemas.openxmlformats.org/officeDocument/2006/relationships/notesSlide" Target="/ppt/notesSlides/notesSlide2.xml" Id="Ra1bc3180ac6c48f2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d5e8af2e4084f02" /><Relationship Type="http://schemas.openxmlformats.org/officeDocument/2006/relationships/notesSlide" Target="/ppt/notesSlides/notesSlide3.xml" Id="Rb1918dc89e554ec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482fc14750a47bd" /><Relationship Type="http://schemas.openxmlformats.org/officeDocument/2006/relationships/chart" Target="/ppt/slides/charts/chart1.xml" Id="Rd15b73aa390644c0" /><Relationship Type="http://schemas.openxmlformats.org/officeDocument/2006/relationships/notesSlide" Target="/ppt/notesSlides/notesSlide4.xml" Id="Ra5fd824662724dc2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ba129530e88463a" /><Relationship Type="http://schemas.openxmlformats.org/officeDocument/2006/relationships/notesSlide" Target="/ppt/notesSlides/notesSlide5.xml" Id="Re68c5d6ee4d54945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b7544af021243d6" /><Relationship Type="http://schemas.openxmlformats.org/officeDocument/2006/relationships/notesSlide" Target="/ppt/notesSlides/notesSlide6.xml" Id="R2d772e0e69534325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fbe895abd6b4ba5" /><Relationship Type="http://schemas.openxmlformats.org/officeDocument/2006/relationships/notesSlide" Target="/ppt/notesSlides/notesSlide7.xml" Id="R9fa78c98b9494fa3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Metric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7E94A6E-D113-45BC-BD96-86BE0970FA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E60766B-966F-4C84-8B27-0D18A30DCE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EDITABLE PRESENTATION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9AC7B24-F38E-40CF-93FD-9E63F75F1D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Educational Lesson Presentation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CADAEEE-E231-4CA1-9A1F-287AFB3D8F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A practical structure for clear decisions and professional communication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F06EF0B-F0CA-4D11-87B3-95CAE9860E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62E5FA8-B38D-4A55-A9F8-FE9C4A98BE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BB2F758-55ED-4969-A530-0EA848F4BB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251572049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855FA0C-E4BD-4661-A716-6423E5E033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Executive overview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CD512B3-1FA0-4559-BC45-F393C098EB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5358790-CABF-42DE-AFA0-F46EAEB262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8B95EF7-F524-4ECD-AC60-8311547EBF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F24CBCE-EB70-47A9-9005-AA47B790D7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Replace the sample content with your information. All text, charts and shapes remain editable.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18A7C37-4DDF-4117-97D7-5F79394DFE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0CB3762-FF1D-4160-B813-8AD6FDE8C2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12ED56E-03D1-497A-A1F0-BCB7CCE361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Add the situation, audience and reason for this presentation.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573BC21-D3A4-4E18-A54C-CEA4F91F71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5D7B6C6-5F23-47A0-91F9-80BC83103C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Primary goal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143E6D4-9798-4985-AF64-F9941C5CE5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State the result this presentation should enable.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23898D2-126C-4EBB-A13C-C7881F1E1B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3F81B7D-5B74-46E0-AC4C-A38D8F5EB2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Decision required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209D541-8280-48B4-9EAF-FB1EFB9AF2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the approval, choice or commitment needed.</a:t>
            </a:r>
          </a:p>
        </p:txBody>
      </p:sp>
    </p:spTree>
    <p:extLst>
      <p:ext uri="{BB962C8B-B14F-4D97-AF65-F5344CB8AC3E}">
        <p14:creationId xmlns:p14="http://schemas.microsoft.com/office/powerpoint/2010/main" val="10803096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38994E2-7E62-47AE-BAF7-BCC7D4C120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994F7E6-D97E-405A-AD6F-BF9736A419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3455509-1F39-4DB4-A0BC-F15D1A5C89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91A80AB-4A9B-4442-803A-A7787F93AC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3C7989F-F0C4-48E0-BC5E-DD43C5EC5D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CEAFFCC-D000-4AC7-9C86-90CC577931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Primary goal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184DE37-D429-4B7A-9A0A-AEB80407B0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Specific outcome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A5995E3-AF82-4220-9CF9-4251D7DFA2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4C66042-C829-494B-91DE-B709CBCF6E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D0C73F3-3636-48C0-A644-F49A034957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Success measure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00791FC-F0AD-4F97-9E2F-5C5ED345D3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How progress is measured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566F75A-E9C3-4F11-886C-9BE8B513E6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F9D051C-7650-4D90-9A08-CBA65BA398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3ED1DBF-3D3A-4DC0-A5BF-D15E4E41C2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Owner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9F8B5E0-33D9-478F-B732-537A829318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Accountable role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D328DB9-9C6C-46F4-BB9B-390E538F1B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67924988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950D540-1B5D-4E04-9932-E36F12ED3A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Evidence and key insights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CA29251-94C5-435D-BC3D-74E5C85C93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5722B0A-100E-4899-8616-636EF4CEB4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ABB14B8-2870-40ED-8CEC-F91DFCCDCC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F47CBBD-624F-46AB-A5E8-95B520BB23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Key insight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622A328-2E6F-4044-9C01-103C6C7C01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Summarize the most important evidence and explain why it matters.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15b73aa390644c0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7EB14D0-F817-4CD6-8531-E5BD2662C5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Replace the sample values with verified data.</a:t>
            </a:r>
          </a:p>
        </p:txBody>
      </p:sp>
    </p:spTree>
    <p:extLst>
      <p:ext uri="{BB962C8B-B14F-4D97-AF65-F5344CB8AC3E}">
        <p14:creationId xmlns:p14="http://schemas.microsoft.com/office/powerpoint/2010/main" val="116755301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014EC12-3648-4F40-B8C6-DF5E55B008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Approach and timeline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B919E37-C075-454D-96DA-1E333432B0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A217697-CFBB-4071-8A9E-9EFEA37C1E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2F767C6-46FD-49AF-B7E7-16673900F9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DD1D26A-DB93-4ABB-A432-0D8B46E5F4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D0BD71D-DECC-4CA1-A4A6-090FD0CB54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FF92EBF-2788-4BBD-956E-734305B4AD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E537C14-1D63-49F2-A8ED-9BA0D12A11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C0DDD63-58A1-47B2-B80B-1266D95AA6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A195AE9-4723-4E78-9402-84C11A9B8C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BE55280-0AE3-4018-8A59-240559971A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C560AB6-3507-41DF-AF50-D741BCD482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5DA9747-4426-4700-ABCE-E8E84DDF12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B2C40E9-8C50-4306-90D6-EFE91B093E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E7BA6B7-C593-4906-A7BB-02DACD21A3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868524E-F5A2-4EBF-B357-F7BC2879E2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Action 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56D0BF2-FA7C-46FF-BC99-8E2101A237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4672365-4586-4941-800A-4B30B5B2F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CCA1C90-E42C-413C-AC83-0EAC4FBEE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Decisions and next steps</a:t>
            </a:r>
          </a:p>
        </p:txBody>
      </p:sp>
    </p:spTree>
    <p:extLst>
      <p:ext uri="{BB962C8B-B14F-4D97-AF65-F5344CB8AC3E}">
        <p14:creationId xmlns:p14="http://schemas.microsoft.com/office/powerpoint/2010/main" val="203212548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8402963-0ADF-44BA-A30C-6874BCC599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Risks and responses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A57DDD6-BDCC-431C-B26E-7997F1C6B6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CE7824C-C358-43F2-B7E0-5C9A5D4286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8C5855F-47F5-4286-808B-DD8D068B11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331DB08-FF3D-405B-AD99-EBEC4CDB9A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66BCC8E-E834-495E-8560-74545EA7BA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CAF5E32-408F-4D4A-BB3E-20E07E444E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812FEAF-3406-406C-9DF5-BB69B12745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07E4683-755A-42CD-823A-E5F185B3E2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DA7E17E-6DBB-46D6-A45D-A826381755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Risk or constraint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070E781-1B84-4B10-9AE2-3836D4CFCC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445004F-1FC7-4482-AD71-3DDCF877CD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2BCF12A-C9A9-4FAA-9037-F09489240E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3116860-A019-4A91-8240-4F6B0BB47A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Dependency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D96E2B6-9A94-48A5-8E91-39E6070A7E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ED068E5-3DD7-405B-A1CB-95D3841ED2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27E642E-D171-44C1-A420-C9E79E3798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B892B09-9517-416B-B792-2328C999EA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Assumption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E0910D4-D14E-468B-B6ED-DB73E6C30F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5626190-BABF-4FF1-9F28-787C7B76C1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Validation action</a:t>
            </a:r>
          </a:p>
        </p:txBody>
      </p:sp>
    </p:spTree>
    <p:extLst>
      <p:ext uri="{BB962C8B-B14F-4D97-AF65-F5344CB8AC3E}">
        <p14:creationId xmlns:p14="http://schemas.microsoft.com/office/powerpoint/2010/main" val="212977497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BE45D6F-B9C2-4F77-BB0A-F30E6832E2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Decisions and next steps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8589430-CAFE-400A-9C6A-E3CD230711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Decision required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CF09CB4-7EAB-4BDA-839C-76794D4D39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Write the exact decision or approval needed.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1B6AA70-7B85-4B78-8611-239080EAA1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3BB1A00-873A-41F3-A18E-8791D81D8A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E985629-F6A5-428C-B388-7DE69E8A25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Next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37A6589-FAE5-476E-BBDF-3E89787419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31B0973-088F-40A5-BD3A-594CC1B35F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Owner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D024742-3441-4B89-9C3E-63CA8FFE88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role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9ADF64F-8DBD-4863-9BC0-FC4CA565BD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FC82E12-C499-4AB8-8EC4-6CA4A2A9F0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Due date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A60B5AA-2465-4438-BBB3-ACFEDEBE36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YYYY-MM-DD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99E5CE6-C594-4D4C-AEC0-D3FDE5C53C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Ready to present</a:t>
            </a:r>
          </a:p>
        </p:txBody>
      </p:sp>
    </p:spTree>
    <p:extLst>
      <p:ext uri="{BB962C8B-B14F-4D97-AF65-F5344CB8AC3E}">
        <p14:creationId xmlns:p14="http://schemas.microsoft.com/office/powerpoint/2010/main" val="203153484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2026-09-07T07:22:05.1730000Z</dcterms:created>
  <dcterms:modified xsi:type="dcterms:W3CDTF">2026-09-07T07:22:05.1730000Z</dcterms:modified>
</coreProperties>
</file>