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f251a86a0e54974" /><Relationship Type="http://schemas.openxmlformats.org/officeDocument/2006/relationships/extended-properties" Target="/docProps/app.xml" Id="R0fc62cfd429f4ab7" /><Relationship Type="http://schemas.openxmlformats.org/officeDocument/2006/relationships/officeDocument" Target="/ppt/presentation.xml" Id="R356e2fd6fbe4488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8103dcecc494ca3"/>
  </p:sldMasterIdLst>
  <p:notesMasterIdLst>
    <p:notesMasterId xmlns:r="http://schemas.openxmlformats.org/officeDocument/2006/relationships" r:id="R2e74099310e74d44"/>
  </p:notesMasterIdLst>
  <p:sldIdLst>
    <p:sldId xmlns:r="http://schemas.openxmlformats.org/officeDocument/2006/relationships" id="256" r:id="R0b7f79befa6948a1"/>
    <p:sldId xmlns:r="http://schemas.openxmlformats.org/officeDocument/2006/relationships" id="257" r:id="R2833704fda074338"/>
    <p:sldId xmlns:r="http://schemas.openxmlformats.org/officeDocument/2006/relationships" id="258" r:id="R9677a3fdb7e44f84"/>
    <p:sldId xmlns:r="http://schemas.openxmlformats.org/officeDocument/2006/relationships" id="259" r:id="R7f8d4b0ce2df4e48"/>
    <p:sldId xmlns:r="http://schemas.openxmlformats.org/officeDocument/2006/relationships" id="260" r:id="R769eac9e8f6f40bd"/>
    <p:sldId xmlns:r="http://schemas.openxmlformats.org/officeDocument/2006/relationships" id="261" r:id="R75bae0d3ec3f4799"/>
    <p:sldId xmlns:r="http://schemas.openxmlformats.org/officeDocument/2006/relationships" id="262" r:id="R5db6382074284dc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0bc35401ecb4c09" /><Relationship Type="http://schemas.openxmlformats.org/officeDocument/2006/relationships/slideMaster" Target="/ppt/slideMasters/slideMaster1.xml" Id="R18103dcecc494ca3" /><Relationship Type="http://schemas.openxmlformats.org/officeDocument/2006/relationships/notesMaster" Target="/ppt/notesMasters/notesMaster1.xml" Id="R2e74099310e74d44" /><Relationship Type="http://schemas.openxmlformats.org/officeDocument/2006/relationships/presProps" Target="/ppt/presProps.xml" Id="R488375a8d8224c32" /><Relationship Type="http://schemas.openxmlformats.org/officeDocument/2006/relationships/tableStyles" Target="/ppt/tableStyles.xml" Id="R56a1087b416449f0" /><Relationship Type="http://schemas.openxmlformats.org/officeDocument/2006/relationships/slide" Target="/ppt/slides/slide1.xml" Id="R0b7f79befa6948a1" /><Relationship Type="http://schemas.openxmlformats.org/officeDocument/2006/relationships/slide" Target="/ppt/slides/slide2.xml" Id="R2833704fda074338" /><Relationship Type="http://schemas.openxmlformats.org/officeDocument/2006/relationships/slide" Target="/ppt/slides/slide3.xml" Id="R9677a3fdb7e44f84" /><Relationship Type="http://schemas.openxmlformats.org/officeDocument/2006/relationships/slide" Target="/ppt/slides/slide4.xml" Id="R7f8d4b0ce2df4e48" /><Relationship Type="http://schemas.openxmlformats.org/officeDocument/2006/relationships/slide" Target="/ppt/slides/slide5.xml" Id="R769eac9e8f6f40bd" /><Relationship Type="http://schemas.openxmlformats.org/officeDocument/2006/relationships/slide" Target="/ppt/slides/slide6.xml" Id="R75bae0d3ec3f4799" /><Relationship Type="http://schemas.openxmlformats.org/officeDocument/2006/relationships/slide" Target="/ppt/slides/slide7.xml" Id="R5db6382074284dc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5bad84b81be4d3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93350749c764f96" /><Relationship Type="http://schemas.openxmlformats.org/officeDocument/2006/relationships/notesMaster" Target="/ppt/notesMasters/notesMaster1.xml" Id="R7de09bdb0e99476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bf057c7f0714445" /><Relationship Type="http://schemas.openxmlformats.org/officeDocument/2006/relationships/notesMaster" Target="/ppt/notesMasters/notesMaster1.xml" Id="Rff6f3940643e458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95cf4480d284f47" /><Relationship Type="http://schemas.openxmlformats.org/officeDocument/2006/relationships/notesMaster" Target="/ppt/notesMasters/notesMaster1.xml" Id="R8f6c53cef90847e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f8ea1aef9984cc6" /><Relationship Type="http://schemas.openxmlformats.org/officeDocument/2006/relationships/notesMaster" Target="/ppt/notesMasters/notesMaster1.xml" Id="Rbff6481cccb3476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82d751678324e7d" /><Relationship Type="http://schemas.openxmlformats.org/officeDocument/2006/relationships/notesMaster" Target="/ppt/notesMasters/notesMaster1.xml" Id="R9372f7d56028487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06af27f004d4f33" /><Relationship Type="http://schemas.openxmlformats.org/officeDocument/2006/relationships/notesMaster" Target="/ppt/notesMasters/notesMaster1.xml" Id="Rf54a2c7c6211478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52c9586502a4385" /><Relationship Type="http://schemas.openxmlformats.org/officeDocument/2006/relationships/notesMaster" Target="/ppt/notesMasters/notesMaster1.xml" Id="Ra3968a6a6663484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5804a330c6942d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16092b7ebff4ae2" /><Relationship Type="http://schemas.openxmlformats.org/officeDocument/2006/relationships/slideLayout" Target="/ppt/slideLayouts/slideLayout1.xml" Id="Re945122c7a8e41d6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945122c7a8e41d6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773173dbad42db" /><Relationship Type="http://schemas.openxmlformats.org/officeDocument/2006/relationships/notesSlide" Target="/ppt/notesSlides/notesSlide1.xml" Id="Ra68f926d25fa4bc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3760968eb34b3d" /><Relationship Type="http://schemas.openxmlformats.org/officeDocument/2006/relationships/notesSlide" Target="/ppt/notesSlides/notesSlide2.xml" Id="R37bd041f86a6442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d9f73cc6ae41b7" /><Relationship Type="http://schemas.openxmlformats.org/officeDocument/2006/relationships/notesSlide" Target="/ppt/notesSlides/notesSlide3.xml" Id="R5f813d8ec4434db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8b82175aa54b47" /><Relationship Type="http://schemas.openxmlformats.org/officeDocument/2006/relationships/chart" Target="/ppt/slides/charts/chart1.xml" Id="R83115b9e0ce241c1" /><Relationship Type="http://schemas.openxmlformats.org/officeDocument/2006/relationships/notesSlide" Target="/ppt/notesSlides/notesSlide4.xml" Id="Rfb8178d821784be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828e9eb9f640ec" /><Relationship Type="http://schemas.openxmlformats.org/officeDocument/2006/relationships/notesSlide" Target="/ppt/notesSlides/notesSlide5.xml" Id="R8079f509b7984f0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e72637084a9405e" /><Relationship Type="http://schemas.openxmlformats.org/officeDocument/2006/relationships/notesSlide" Target="/ppt/notesSlides/notesSlide6.xml" Id="Rf6cf7ee80fc04eb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f1d647bcd24f7f" /><Relationship Type="http://schemas.openxmlformats.org/officeDocument/2006/relationships/notesSlide" Target="/ppt/notesSlides/notesSlide7.xml" Id="R1d4389cb2a324a0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F73C880-1D5C-41BB-8692-5259852F17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580B6A1-C28C-4C9C-87DC-483C1CB034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1B35DF0-2EC5-46E4-AA93-8DD50375F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 cours pédagogique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D8301D4-BD9E-4BF9-AF75-5D3D70808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F96AEDA-404D-4C94-92B6-48EE5E7F6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4AD90CB-FEF1-4035-B191-D99DCF12B7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059438C-1688-408A-A499-8CB88E67B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64782350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D9213A3-76B2-4DDF-A484-30FFF28D0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9A6A6C1-5459-415F-A156-79B5416763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34E8F7C-7390-4213-89E4-877DEEF28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27B3749-5BDC-4FAF-91A0-F625BF5972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8CDD71A-564B-4CE2-A8CD-0D6E7C4BF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A570DE2-921C-49DE-86DD-0974CCD41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332ACDF-3561-43A6-B74C-5571382DE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8C50F48-4946-46D7-B4C8-2A9624BA09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C0C651E-EB7E-4183-AC62-7CCC43622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0E6A253-C2E2-4FCC-BFB6-A3F12F9E36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B2DBDE1-9E5D-4500-8A79-68C616577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3D13F51-AD2D-48EC-93B2-B2FF689C95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8A1649D-3CA5-4740-9E78-DF2756F9EE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78401B3-6131-4B25-A144-FEA7E215A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91460000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859ADCB-3CAD-4038-859C-EC6EA08B0E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EB34C83-7BF9-4D49-A20D-126571531C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22B894F-73FA-4867-84CA-81F0DD8072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660AB4F-D9B4-42AA-955D-130126FF67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60C479B-D7F5-4D85-8D7E-742F3AA45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5609D02-798B-4C2B-A09A-0513FE1F1C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C8401A8-DC8A-449A-A9A7-584A40EBA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5917471-C03D-4C3C-BEC0-C63BBF2986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B966FE1-9FB7-4DD8-8E5D-B18FA1A624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7239F20-4221-4D71-A504-F3AAF4CC67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24004C7-DFBC-4177-BC61-0C814F49E8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9094873-D98C-4D1D-AE8C-966E85838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65E8129-E049-4930-9970-24C9B6D348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B418459-43BE-407F-8D79-BEC3AED7C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EE23A55-BCBC-4B18-94A0-EAA25798B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25BEEC8-961E-4A81-AF83-6DD4EEBDB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9825190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C31B16B-0B93-4F86-B966-72C7027BE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81AA5EE-1E46-42DC-8AB5-5ACCBCEA7E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7DD0470-40BB-4A00-8CE3-795F731EA5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5EB23BF-BE7C-4392-94DF-B653491D8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B9435A9-7EBF-4C5D-A1FA-097720AA0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7C46A08-53DD-4B48-8755-C43E0F2D48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3115b9e0ce241c1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B70E6A5-BC4C-47EB-A95A-CDFBB0DA5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166348977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6AFBBA2-A22A-4C40-ADAF-6BF246800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5809E10-3D53-43D4-9748-72F2C91FD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16DCFEB-DE49-4856-AAD4-B80239B16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C152EC2-AE7C-4534-BB64-990A9ADF6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E5DCF21-9BC9-495D-AA2A-24EF8C2A4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520B87C-E114-4C74-8F12-B825E47DE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8947965-DD3D-4E44-9870-394632B0C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BF3A827-93E6-456C-9C4D-FC56591B9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867A511-E331-4E3B-8F24-CB0E34EE66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ADC2CA8-933F-4E94-9CB2-FA91D9D79B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F22C059-ED33-4181-B97A-4E55EC468D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F439E96-578B-4AA4-B215-4103D31BF0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059DF6A-0836-49F6-8357-47F9F57810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8DF2D5E-4C33-4590-A169-F91AABEE1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CEAA9DE-5763-40CD-A8AF-467637F57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5E624F7-99C6-41F0-99DE-91A914671F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AF07032-BC8C-4FE1-8789-475A74F2F9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61E9C8B-0EE1-4420-AE30-F994ADF736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091300C-24E7-44FC-94B8-C3BCE2F7F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77453089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975AAEC-D5CD-47C3-B7ED-765A6A946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BE350C0-44F6-4961-A598-BAF6284C9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9113434-55A4-442F-A2F2-06897DAB3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FAB7F2C-CC40-41B1-9A9F-D7A4A2290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6863833-CFC6-448B-9B2D-88F7AE72AD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59A1611-FD0B-4A0C-860E-931A138459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F3DEEFA-42AF-4C95-A18D-2C90C54C4E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13D9B53-D45A-4682-B852-E033EFF9CB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08BAA93-EA3C-4CFC-9F25-9228A9A7B2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2677F6C-FD57-4203-B1A1-75D05BC6E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AD5308F-D0E7-4311-95A8-2D3FB47FF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1CD108A-DEB9-4E28-B611-E84774923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54242AF-7339-4A8F-B20D-6EAE0EDD8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112AE22-FC07-44E3-BBA0-1DC927746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640A487-6A1A-4018-BFA2-FF785C1A5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A12B972-571B-41D2-8745-F2DEFEA5B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E36CBA7-35D4-4091-AD20-D4C03CE26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7D781F5-D3C9-4AA9-9ED4-E3C5835AF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C353369-2F7C-44B4-B7A0-8C2AA56470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F95350E-4DF8-437E-9772-313A75963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87364262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FCA13EC-DB8C-460C-A027-9C858B714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AED7111-C881-4D6F-96FA-A2620025E7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EBD63E5-5660-4EED-9E34-934F03B43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A407521-34A8-4050-9462-2AA32F1C5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62DE79C-E323-48AA-9076-7D11CD683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7BC936B-E868-4CAB-A633-2FE934577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0816366-E345-4EB3-B41E-6F7D07ADB4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107BD8E-8013-4DC4-9253-8F22C7E0D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52D5DA4-FC14-4BDE-A2BD-D51EACCC34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465B6C0-D7A1-48D4-997B-5193624F2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4EAE92B-1CE4-4A36-B9FA-98D6D9840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17BC486-357C-4C09-ADC9-D470501D2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75441DE-FAAA-4828-AAFB-140B5D68A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103872224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2026-09-07T07:22:06.0490000Z</dcterms:created>
  <dcterms:modified xsi:type="dcterms:W3CDTF">2026-09-07T07:22:06.0490000Z</dcterms:modified>
</coreProperties>
</file>