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8f01be8748348f8" /><Relationship Type="http://schemas.openxmlformats.org/officeDocument/2006/relationships/extended-properties" Target="/docProps/app.xml" Id="R1d698b4295ea40cd" /><Relationship Type="http://schemas.openxmlformats.org/officeDocument/2006/relationships/officeDocument" Target="/ppt/presentation.xml" Id="Rf99ca26e63d4432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b2ade9374bf449f"/>
  </p:sldMasterIdLst>
  <p:notesMasterIdLst>
    <p:notesMasterId xmlns:r="http://schemas.openxmlformats.org/officeDocument/2006/relationships" r:id="R65583077af994a8a"/>
  </p:notesMasterIdLst>
  <p:sldIdLst>
    <p:sldId xmlns:r="http://schemas.openxmlformats.org/officeDocument/2006/relationships" id="256" r:id="R62b087c82fb64d99"/>
    <p:sldId xmlns:r="http://schemas.openxmlformats.org/officeDocument/2006/relationships" id="257" r:id="Re9e763a0bc9c4b3f"/>
    <p:sldId xmlns:r="http://schemas.openxmlformats.org/officeDocument/2006/relationships" id="258" r:id="R05df2f67f9734f71"/>
    <p:sldId xmlns:r="http://schemas.openxmlformats.org/officeDocument/2006/relationships" id="259" r:id="Rd69dd61eb4c94f2a"/>
    <p:sldId xmlns:r="http://schemas.openxmlformats.org/officeDocument/2006/relationships" id="260" r:id="Rbddc56fe36b641d5"/>
    <p:sldId xmlns:r="http://schemas.openxmlformats.org/officeDocument/2006/relationships" id="261" r:id="R6ff7677c677e42b8"/>
    <p:sldId xmlns:r="http://schemas.openxmlformats.org/officeDocument/2006/relationships" id="262" r:id="R4b7255e42c584bb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c11896384d840ec" /><Relationship Type="http://schemas.openxmlformats.org/officeDocument/2006/relationships/slideMaster" Target="/ppt/slideMasters/slideMaster1.xml" Id="Rbb2ade9374bf449f" /><Relationship Type="http://schemas.openxmlformats.org/officeDocument/2006/relationships/notesMaster" Target="/ppt/notesMasters/notesMaster1.xml" Id="R65583077af994a8a" /><Relationship Type="http://schemas.openxmlformats.org/officeDocument/2006/relationships/presProps" Target="/ppt/presProps.xml" Id="R8179fb3ecde24937" /><Relationship Type="http://schemas.openxmlformats.org/officeDocument/2006/relationships/tableStyles" Target="/ppt/tableStyles.xml" Id="Rd36197a358344617" /><Relationship Type="http://schemas.openxmlformats.org/officeDocument/2006/relationships/slide" Target="/ppt/slides/slide1.xml" Id="R62b087c82fb64d99" /><Relationship Type="http://schemas.openxmlformats.org/officeDocument/2006/relationships/slide" Target="/ppt/slides/slide2.xml" Id="Re9e763a0bc9c4b3f" /><Relationship Type="http://schemas.openxmlformats.org/officeDocument/2006/relationships/slide" Target="/ppt/slides/slide3.xml" Id="R05df2f67f9734f71" /><Relationship Type="http://schemas.openxmlformats.org/officeDocument/2006/relationships/slide" Target="/ppt/slides/slide4.xml" Id="Rd69dd61eb4c94f2a" /><Relationship Type="http://schemas.openxmlformats.org/officeDocument/2006/relationships/slide" Target="/ppt/slides/slide5.xml" Id="Rbddc56fe36b641d5" /><Relationship Type="http://schemas.openxmlformats.org/officeDocument/2006/relationships/slide" Target="/ppt/slides/slide6.xml" Id="R6ff7677c677e42b8" /><Relationship Type="http://schemas.openxmlformats.org/officeDocument/2006/relationships/slide" Target="/ppt/slides/slide7.xml" Id="R4b7255e42c584bb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64e3b2f9d24477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dde6cdba20b468a" /><Relationship Type="http://schemas.openxmlformats.org/officeDocument/2006/relationships/notesMaster" Target="/ppt/notesMasters/notesMaster1.xml" Id="Rae622c519077436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986402d8c1c44d7" /><Relationship Type="http://schemas.openxmlformats.org/officeDocument/2006/relationships/notesMaster" Target="/ppt/notesMasters/notesMaster1.xml" Id="R7381073bb204449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3f85459086a4ee8" /><Relationship Type="http://schemas.openxmlformats.org/officeDocument/2006/relationships/notesMaster" Target="/ppt/notesMasters/notesMaster1.xml" Id="Rb3dfc9b60e7c429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1bfc80c96c24b07" /><Relationship Type="http://schemas.openxmlformats.org/officeDocument/2006/relationships/notesMaster" Target="/ppt/notesMasters/notesMaster1.xml" Id="R83e0d94840b14b9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b99e4f6b6314f1f" /><Relationship Type="http://schemas.openxmlformats.org/officeDocument/2006/relationships/notesMaster" Target="/ppt/notesMasters/notesMaster1.xml" Id="R7a90e900440c41d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7e0bc88c7d641c9" /><Relationship Type="http://schemas.openxmlformats.org/officeDocument/2006/relationships/notesMaster" Target="/ppt/notesMasters/notesMaster1.xml" Id="R0e1993da93f34e2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22f0d5e66ab49b9" /><Relationship Type="http://schemas.openxmlformats.org/officeDocument/2006/relationships/notesMaster" Target="/ppt/notesMasters/notesMaster1.xml" Id="R2706ef28520749b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e0bb1f6e0e54e7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ea65675156645ef" /><Relationship Type="http://schemas.openxmlformats.org/officeDocument/2006/relationships/slideLayout" Target="/ppt/slideLayouts/slideLayout1.xml" Id="R9bf74c7dc8ae4be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bf74c7dc8ae4be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8d0c63c21b468f" /><Relationship Type="http://schemas.openxmlformats.org/officeDocument/2006/relationships/notesSlide" Target="/ppt/notesSlides/notesSlide1.xml" Id="R59f8a2869ae143a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ac811679c64f09" /><Relationship Type="http://schemas.openxmlformats.org/officeDocument/2006/relationships/notesSlide" Target="/ppt/notesSlides/notesSlide2.xml" Id="Rbe41d4bcbed447e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b5e5d95271431b" /><Relationship Type="http://schemas.openxmlformats.org/officeDocument/2006/relationships/notesSlide" Target="/ppt/notesSlides/notesSlide3.xml" Id="R73db90f1cdb84b4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3e419aeaf3490f" /><Relationship Type="http://schemas.openxmlformats.org/officeDocument/2006/relationships/chart" Target="/ppt/slides/charts/chart1.xml" Id="R58634f2e4fe94c81" /><Relationship Type="http://schemas.openxmlformats.org/officeDocument/2006/relationships/notesSlide" Target="/ppt/notesSlides/notesSlide4.xml" Id="R3be970020f2744b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4f0a7545a34c14" /><Relationship Type="http://schemas.openxmlformats.org/officeDocument/2006/relationships/notesSlide" Target="/ppt/notesSlides/notesSlide5.xml" Id="Rd7b85de71225462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707452a68f4f0b" /><Relationship Type="http://schemas.openxmlformats.org/officeDocument/2006/relationships/notesSlide" Target="/ppt/notesSlides/notesSlide6.xml" Id="Re522ae96500648e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ade2923f114f05" /><Relationship Type="http://schemas.openxmlformats.org/officeDocument/2006/relationships/notesSlide" Target="/ppt/notesSlides/notesSlide7.xml" Id="R6f72d6d3d72544b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F3E4BBC-38E9-4FE4-BAEB-C35BBADB0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B1BD0B8-17E9-4088-A81D-D0B089764E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D1060FC-7877-4061-B6AD-018CBC7DE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درس تعليمي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C7EF8EB-9674-48EA-A645-97D5AB392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1C8B079-EC86-410B-99AB-C35FE1096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F5E501E-EB21-46EB-AA04-E026AAD50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A67D8F9-0021-4C1F-AD0A-7311C0A3A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54188321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69CBE43-128A-4F34-8C1D-2124610104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77A7AB3-F54B-4104-AA44-FCED352FA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1692BE5-B6F9-4773-A178-D146E1A70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E1E22C9-DF67-42A1-AE5F-BBCB2C7E0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6A99D1-A831-4370-984F-3563E29F4E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49D7E7B-1790-4D85-A5C6-EFCEA582C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CC97C8E-1281-4D85-AB42-63CF4CA49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17C0B55-A39D-42A3-B082-C87B1A648F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C595548-5F82-4720-B17F-43A02359C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671F366-49B2-4163-B0CB-FB2FE4CF7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B2B18D3-5194-4E52-B2D7-7DE78B7E8D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E3F0F5-73D9-490C-88A2-CA816E8F5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0A7F92D-65BC-46C8-882E-EAB2CAD14E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5746A65-4F26-4C21-8B40-FB957327A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67841302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B6335CD-31BF-4DE0-ACAF-7792E869F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7920766-D245-41A8-B598-F24922F26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A2A9F3-10F1-425A-9FEE-5DE0EC2F8F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A2AB051-61D9-4BE0-8765-48E2C06A2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1C2357-148D-4B0C-92E6-8346785EE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3B99728-234F-4303-8151-F3392A3FB4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0BBBFA9-9F34-468D-A118-F4652630A9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D915A5B-5B9A-4C94-B8D4-063AF2176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220F36B-73E1-4D74-9678-EC9CA9D49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80E2AF3-4B6A-449C-8D8F-33B424B9F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0FA0641-E15C-4035-987C-1B1ADBA6A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0D69AF-D35F-4474-8D53-9ED5B485D6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005D256-E77F-465F-ACF2-6C84C6C81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75683CC-62D3-4D37-A687-093AE89DE4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3DE5A95-F6D9-49DB-8E88-E92636D41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CE6D37E-F023-4F14-9C97-FC3A6E8D8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89481535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ED4A176-8028-441E-8551-E041A6E295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F7B69A1-DF84-4995-B32E-139C9F1474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827B1C2-1FE2-4896-B702-E76308EEF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B566201-A5D1-40B8-B9F4-85F3EC43E8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AC14180-BADC-49D3-A6D8-FAD62B5F58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D717702-4F8D-447B-81AA-A3B941270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8634f2e4fe94c8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1C9D5D-B46D-414E-8575-D2D9590383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148234996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CB23279-668D-47DC-A43D-2B5F1286F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5B159CF-DA85-4B83-92D0-CEC604D81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6E73274-1576-4BC2-B561-61BDB6911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25E2784-B118-4B4C-B11F-69EA53ABF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BF7B25C-0A0B-4C89-A530-4A2273FD53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8A9CDFA-81A7-4D73-8911-A310430C17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7C71844-1F93-4DC9-B307-D11865067D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6ACCCB8-A175-4C5F-9451-51C9E9C03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EFF14EA-8E42-4DA5-BD8F-0D84BE00B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63B8818-2BD9-45E9-B695-825824ABF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BF37797-BC60-42ED-B6D8-EFBF399F6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E26775E-3262-48D1-8F30-B7BD752B9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DD308FE-B0B8-41AE-A1DE-357A3DD83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D2C44FF-78AD-4C26-9B1C-428935267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0192E61-3A08-4419-927B-ABC69E9A0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A071E7F-7196-407C-98FA-CB1DA988B7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208DBD2-14C0-4175-A599-022DEB3319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C66AAFE-77C0-44FD-B28D-BFFC68088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AB55AC2-85CE-4D0F-896D-0204ADC9E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39422590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62049CB-FE24-42F4-A884-8722E94E0D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B91F0A0-E036-48FE-9776-2B2F3FF84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81C35AD-F0A1-491F-8D34-D14C26C09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DCBE448-26BE-44CF-B22F-B7AEE4377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A5AA5F7-3132-4983-8293-79F7B4E21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5B9F1F0-1B4C-42E4-A5B0-E587BEB93A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9111A49-F74E-46BF-A563-39A68DB7E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3F8C842-B082-4F6D-94D0-EA3707A81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58D8DD3-6EA7-4E59-AF68-F4DD624BB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FB5FFE9-8A6D-43EA-87F0-E9539BF3F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D938682-DA07-45E3-AAF2-5AFC6465A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723AD8A-B8E4-4F71-8498-9A407ADB3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01A82C9-9557-4EFA-91FC-C693D156B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78B8916-44FC-4DD9-8B1F-33A14684AB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AD93068-DB46-4804-AFEB-2705C9002F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B3534C1-E45B-4A08-8BCC-0AD41D60E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C4786F4-BAE1-4371-A155-1B2A9C128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E32E432-51E3-4E5B-B61B-7FECD302B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9963145-55F5-4E79-BE97-27B8833F6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6FF2A0A-9398-4D62-84AF-1A0F33355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43071684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7049D62-0C88-44BE-8C41-D91674013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2E7B8F4-670E-4090-9CB6-C549EC7E1C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4EDF864-5083-46C3-B555-A01EBE45A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DF24C9B-7CA5-4C25-832E-070D1879C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743D16F-D3AA-4148-AA44-99771FE20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D6C4E9E-78AB-4FED-818A-B15A002A59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C897C5A-3821-412E-B344-D099DB44B4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589723-73E2-4CD4-8EF2-35A7846FC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93FF6C6-0002-4237-8C28-8C527A7D5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4FAF986-D03F-47E3-92BC-513053FC5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C7C43CC-4EB5-43E9-AC78-9B5FE48091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76C0805-523C-422B-97D8-7949AC92F7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938383F-B6B0-4AB1-817D-054978555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109408911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2026-09-07T07:22:05.4670000Z</dcterms:created>
  <dcterms:modified xsi:type="dcterms:W3CDTF">2026-09-07T07:22:05.4670000Z</dcterms:modified>
</coreProperties>
</file>