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fa32c638c174189" /><Relationship Type="http://schemas.openxmlformats.org/officeDocument/2006/relationships/extended-properties" Target="/docProps/app.xml" Id="R2335536625674743" /><Relationship Type="http://schemas.openxmlformats.org/officeDocument/2006/relationships/officeDocument" Target="/ppt/presentation.xml" Id="R8bfcffdf38a64a34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bcc54c4fddb4f01"/>
  </p:sldMasterIdLst>
  <p:notesMasterIdLst>
    <p:notesMasterId xmlns:r="http://schemas.openxmlformats.org/officeDocument/2006/relationships" r:id="Rd1dd19d8c63b4c37"/>
  </p:notesMasterIdLst>
  <p:sldIdLst>
    <p:sldId xmlns:r="http://schemas.openxmlformats.org/officeDocument/2006/relationships" id="256" r:id="R3a88ea8e63984184"/>
    <p:sldId xmlns:r="http://schemas.openxmlformats.org/officeDocument/2006/relationships" id="257" r:id="Rb939fd0daa5d4f4a"/>
    <p:sldId xmlns:r="http://schemas.openxmlformats.org/officeDocument/2006/relationships" id="258" r:id="R1ebdd3a6af174b00"/>
    <p:sldId xmlns:r="http://schemas.openxmlformats.org/officeDocument/2006/relationships" id="259" r:id="Rad1d800d85274cf2"/>
    <p:sldId xmlns:r="http://schemas.openxmlformats.org/officeDocument/2006/relationships" id="260" r:id="R61418ffc68274a00"/>
    <p:sldId xmlns:r="http://schemas.openxmlformats.org/officeDocument/2006/relationships" id="261" r:id="R211897c5bae64e24"/>
    <p:sldId xmlns:r="http://schemas.openxmlformats.org/officeDocument/2006/relationships" id="262" r:id="R9525c40928cb4ff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164c4604afe94e9f" /><Relationship Type="http://schemas.openxmlformats.org/officeDocument/2006/relationships/slideMaster" Target="/ppt/slideMasters/slideMaster1.xml" Id="Rcbcc54c4fddb4f01" /><Relationship Type="http://schemas.openxmlformats.org/officeDocument/2006/relationships/notesMaster" Target="/ppt/notesMasters/notesMaster1.xml" Id="Rd1dd19d8c63b4c37" /><Relationship Type="http://schemas.openxmlformats.org/officeDocument/2006/relationships/presProps" Target="/ppt/presProps.xml" Id="Rceb123a7ae004cf1" /><Relationship Type="http://schemas.openxmlformats.org/officeDocument/2006/relationships/tableStyles" Target="/ppt/tableStyles.xml" Id="R47a5475ff9f84f5e" /><Relationship Type="http://schemas.openxmlformats.org/officeDocument/2006/relationships/slide" Target="/ppt/slides/slide1.xml" Id="R3a88ea8e63984184" /><Relationship Type="http://schemas.openxmlformats.org/officeDocument/2006/relationships/slide" Target="/ppt/slides/slide2.xml" Id="Rb939fd0daa5d4f4a" /><Relationship Type="http://schemas.openxmlformats.org/officeDocument/2006/relationships/slide" Target="/ppt/slides/slide3.xml" Id="R1ebdd3a6af174b00" /><Relationship Type="http://schemas.openxmlformats.org/officeDocument/2006/relationships/slide" Target="/ppt/slides/slide4.xml" Id="Rad1d800d85274cf2" /><Relationship Type="http://schemas.openxmlformats.org/officeDocument/2006/relationships/slide" Target="/ppt/slides/slide5.xml" Id="R61418ffc68274a00" /><Relationship Type="http://schemas.openxmlformats.org/officeDocument/2006/relationships/slide" Target="/ppt/slides/slide6.xml" Id="R211897c5bae64e24" /><Relationship Type="http://schemas.openxmlformats.org/officeDocument/2006/relationships/slide" Target="/ppt/slides/slide7.xml" Id="R9525c40928cb4ff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461bf23d5854a3d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fb295e571b934cae" /><Relationship Type="http://schemas.openxmlformats.org/officeDocument/2006/relationships/notesMaster" Target="/ppt/notesMasters/notesMaster1.xml" Id="Reba2c7bb8f924ec6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de5ff3c0016d4f27" /><Relationship Type="http://schemas.openxmlformats.org/officeDocument/2006/relationships/notesMaster" Target="/ppt/notesMasters/notesMaster1.xml" Id="Ra24f1cd592c7471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7a6c7549d8c4108" /><Relationship Type="http://schemas.openxmlformats.org/officeDocument/2006/relationships/notesMaster" Target="/ppt/notesMasters/notesMaster1.xml" Id="R441aa22557464f6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0d81bc85e4a4bc4" /><Relationship Type="http://schemas.openxmlformats.org/officeDocument/2006/relationships/notesMaster" Target="/ppt/notesMasters/notesMaster1.xml" Id="Rfd5915c772134bf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664e8819dff4aa2" /><Relationship Type="http://schemas.openxmlformats.org/officeDocument/2006/relationships/notesMaster" Target="/ppt/notesMasters/notesMaster1.xml" Id="R661a3c15549446bf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502742ef62b4547" /><Relationship Type="http://schemas.openxmlformats.org/officeDocument/2006/relationships/notesMaster" Target="/ppt/notesMasters/notesMaster1.xml" Id="R9425c5fb51f344c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31a7e10905264637" /><Relationship Type="http://schemas.openxmlformats.org/officeDocument/2006/relationships/notesMaster" Target="/ppt/notesMasters/notesMaster1.xml" Id="R7c16ecc514104cb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a53b544db7c4e3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2938b7f99a99408e" /><Relationship Type="http://schemas.openxmlformats.org/officeDocument/2006/relationships/slideLayout" Target="/ppt/slideLayouts/slideLayout1.xml" Id="R9fc8a11bd893475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9fc8a11bd893475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466edac4b544c4" /><Relationship Type="http://schemas.openxmlformats.org/officeDocument/2006/relationships/notesSlide" Target="/ppt/notesSlides/notesSlide1.xml" Id="R6919da6fa05b4c2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e3f688e52d145ab" /><Relationship Type="http://schemas.openxmlformats.org/officeDocument/2006/relationships/notesSlide" Target="/ppt/notesSlides/notesSlide2.xml" Id="R04cd2af1adc54c4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f7cba73937048d8" /><Relationship Type="http://schemas.openxmlformats.org/officeDocument/2006/relationships/notesSlide" Target="/ppt/notesSlides/notesSlide3.xml" Id="Rd191affe8a16473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acefd49f68f46b1" /><Relationship Type="http://schemas.openxmlformats.org/officeDocument/2006/relationships/chart" Target="/ppt/slides/charts/chart1.xml" Id="R1f5afa2e19ef4c89" /><Relationship Type="http://schemas.openxmlformats.org/officeDocument/2006/relationships/notesSlide" Target="/ppt/notesSlides/notesSlide4.xml" Id="R0c77fa4e743a4b8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9c8b86931e4f5d" /><Relationship Type="http://schemas.openxmlformats.org/officeDocument/2006/relationships/notesSlide" Target="/ppt/notesSlides/notesSlide5.xml" Id="R71996ee5c38d45c1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817e900b5894032" /><Relationship Type="http://schemas.openxmlformats.org/officeDocument/2006/relationships/notesSlide" Target="/ppt/notesSlides/notesSlide6.xml" Id="R393d0b93b44341c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ee2cc55242430f" /><Relationship Type="http://schemas.openxmlformats.org/officeDocument/2006/relationships/notesSlide" Target="/ppt/notesSlides/notesSlide7.xml" Id="Rdde73ef164f44fac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938144B-E283-4411-B06B-620BFE376B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9EA1553-57D3-4094-BDAB-D456F7BC31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057043F-82B1-4866-B588-6A79CB7889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de lección educativa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BA9C8C2-BFE9-4F46-B6D5-D30738CB54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DD019A8-0325-4328-AAB4-8FCA8D2FDA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F6F70C6-4F35-4BF3-883C-1B18CDFD0D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45F2412-D6BB-4909-B17C-916F679656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96170197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48DE502-F0D8-4186-87CF-9955D191F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3A64EAC-ED77-4760-8B35-76130D7BE3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2BF35C8-FC4A-43EC-8817-6558DE38E4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9EAD6EF-E279-4F11-AD7E-9AACAD548C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BC1FB2D-AD6F-4087-86A2-CB20E1B115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7F1CCBB-CF48-4975-A912-5E5CD004C6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934C6ED-2183-43E8-87E7-0409DA5839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9723D0E-FAA3-4C0C-B002-98CE98369D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2C60750-86C2-4FB8-90CE-684BB18C77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C06D921-9ACA-4F93-A9A9-13AA042271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C4BC7FC-F367-4E85-A7B7-7579BB799D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A52D5D7-A114-48DE-98F7-65F95A2077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F4D87AD-40CC-4059-A87F-70173329EC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DE38B5F-9281-423A-8AB5-A7B6C9C7A3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84216500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3D6226E-5AA6-45E7-87B5-E13C760079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2725AE5-ECF9-44BE-996F-3C98DDC7B1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B928D69-5929-418A-9585-EB582472B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E8446C3-4D5C-49EA-BFC8-D7421567DB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862152B-B42C-417E-BCA1-7C9E59570B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3624B4D-41CE-4A97-9030-C5D543279E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254A7CF-8724-41DD-9AD5-A7E2F04E2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77E9C08-AB2D-4D38-814C-3A1C2BA274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DEB4457-0760-499A-83E6-93E3CA5716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0829746-3FBD-4E46-B9B4-0B9BCC6974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98471C1-9AD0-478C-9E64-EB9CB5533E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565E6B2-FAA5-4C1A-95D5-3E6D81CB18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AA2816F-4DDF-4A35-8C8F-911C5AFF0F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4CECB0C-77D5-4D81-BC95-A5CDA2AF02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2931B17-485C-45BC-A78F-0FD98CEA4E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B30E9D8-9B4A-4A73-BC4E-DBC6038A27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78004386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8EE9144-FAA7-4571-9C4D-3E50A5B7E7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1E7F5C1-31B4-4656-AB02-15488AF3A3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400BC97-705D-42B4-B9F4-B6F0172AF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268585D-C296-416B-B8E7-004BF5CA82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416BE21-73A3-44B0-A5D8-9B6B179EA5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BF7A9DC-F6EB-4F36-9E84-78EB1BAA99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f5afa2e19ef4c89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4FB70FB-C328-4C88-9AAC-096A487DE1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190546619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A7081F4-B556-4ABD-AE3F-51DB70672C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450A28E-4E22-4BAA-BA6A-64E7B8E6E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598F6C9-C15A-4BE4-AB91-B58E0FBA00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CCBC2BC-802C-4CA9-B839-1A53898DA6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B04DEB0-2437-4F1A-8FE3-BC8F461204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D5EA88A-F02C-492D-9D72-BFB3432B31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F3B6233-2072-45C8-AEBA-1C91B22EF3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EA7054B-5FB2-4BDF-A744-3448FAA26F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4947D12-A349-41DC-B284-728444345A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24538E3-99E6-4FA8-8139-13777F011F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00D6D5F-4008-4806-9268-A2EDC4140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FC27435-F133-4FC5-AF78-C7C3C8DBE5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CB9EAFD-937E-419A-BF22-B34DAE5F6D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9D87A46-9948-4BB0-ACF7-4AE269AC0C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62F90E6-1BD0-422A-93EC-9C9851D4C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B271E92-A1DC-4D22-87C4-D4F8D8BB63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F1CB44F-9872-4869-8084-BD6D39464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41D70B3-A567-4752-BE7F-683023BAEB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644C458-3E6A-43B4-AC0D-416C26A1B3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6381342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7429041-1F9C-4DD4-AC4C-3BDD31E44C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F4C17DB-A8BC-47BC-99D6-A8B5B5FE3D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DE4E484-B2B6-4086-9585-31C464F530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016DEA0-78C4-4C1D-B0CF-4A6CBA3278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F43015A-B43B-4F4A-BA46-2119E76DAC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14DC241-9920-40E0-996C-AA74402142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B528F49-418E-457A-BEB5-CE6B4672E8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1918727-45D3-4A16-809A-7A9F2024C7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9C9B33C-DA27-4A02-9C4F-B87BDF3E5A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6199271-B15F-483B-B2EB-C85718E4EE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4588FD0-9428-43A3-9791-371E3C59E1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0415234-E79C-4308-92EC-6426056361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5277B38-C8A7-4978-A28D-53D253FDD5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8DBDDF0-F1EB-48DE-AE27-A4AD24BFDD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98CE301-8459-4FE6-AF1B-417157A0EA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AFC15A8-3866-4B92-9D25-B38AE86CD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FDE2EE0-AF93-4CFA-82C1-6187E4C537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4BF8DE3-9661-48D5-B4CB-23801BC511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BA3697C-33B7-4F41-BEB1-A92FC57023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AC7BCC0-64CF-43A4-8175-850576BE47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153043285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E8E53CB-B32B-41C7-B62A-9F209165BA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099807D-7833-4D21-A293-D15F183787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2C379CC-F56F-49FC-955B-3B3A17F277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62B451C-BB14-4EC4-B504-3D3BF07D7A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EA7825D-AD81-4157-B1E4-BFD4972D4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4F24BE4-EAA8-4202-8B4E-9980FFDD2F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E095A3F-1024-42F9-B86B-239A968B8A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4C69A19-FD2E-4461-AC12-9217B0CB48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8C6ED6C-05E6-4230-A26C-12C81492BE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255E5C0-A87D-4C95-BBA9-DFAA03EFD6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FD3D7B4-900A-48ED-B5AD-D083340066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3311A0B-3EB8-4A20-9488-6C06BB3623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22D0313-3092-459D-93D4-CB5AB03424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88678754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2026-09-07T07:22:05.7880000Z</dcterms:created>
  <dcterms:modified xsi:type="dcterms:W3CDTF">2026-09-07T07:22:05.7880000Z</dcterms:modified>
</coreProperties>
</file>