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b996e2e7d644062" /><Relationship Type="http://schemas.openxmlformats.org/officeDocument/2006/relationships/extended-properties" Target="/docProps/app.xml" Id="R257f2c9c9b9144e7" /><Relationship Type="http://schemas.openxmlformats.org/officeDocument/2006/relationships/officeDocument" Target="/ppt/presentation.xml" Id="R2df6316715d349a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c79fe4c1d904d5f"/>
  </p:sldMasterIdLst>
  <p:notesMasterIdLst>
    <p:notesMasterId xmlns:r="http://schemas.openxmlformats.org/officeDocument/2006/relationships" r:id="R0ff4f4726d2343bc"/>
  </p:notesMasterIdLst>
  <p:sldIdLst>
    <p:sldId xmlns:r="http://schemas.openxmlformats.org/officeDocument/2006/relationships" id="256" r:id="R25ae701c1f7b4347"/>
    <p:sldId xmlns:r="http://schemas.openxmlformats.org/officeDocument/2006/relationships" id="257" r:id="Rb5acba5c971a4cad"/>
    <p:sldId xmlns:r="http://schemas.openxmlformats.org/officeDocument/2006/relationships" id="258" r:id="R750d2673b0b44800"/>
    <p:sldId xmlns:r="http://schemas.openxmlformats.org/officeDocument/2006/relationships" id="259" r:id="R0a5600d287ac4f23"/>
    <p:sldId xmlns:r="http://schemas.openxmlformats.org/officeDocument/2006/relationships" id="260" r:id="R7466580a0f9249c6"/>
    <p:sldId xmlns:r="http://schemas.openxmlformats.org/officeDocument/2006/relationships" id="261" r:id="R0e8a6222dceb4fc2"/>
    <p:sldId xmlns:r="http://schemas.openxmlformats.org/officeDocument/2006/relationships" id="262" r:id="R3ecd5e8a212c4c3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7cc4bec3d824be7" /><Relationship Type="http://schemas.openxmlformats.org/officeDocument/2006/relationships/slideMaster" Target="/ppt/slideMasters/slideMaster1.xml" Id="Rdc79fe4c1d904d5f" /><Relationship Type="http://schemas.openxmlformats.org/officeDocument/2006/relationships/notesMaster" Target="/ppt/notesMasters/notesMaster1.xml" Id="R0ff4f4726d2343bc" /><Relationship Type="http://schemas.openxmlformats.org/officeDocument/2006/relationships/presProps" Target="/ppt/presProps.xml" Id="R8a62e71feeb04eb6" /><Relationship Type="http://schemas.openxmlformats.org/officeDocument/2006/relationships/tableStyles" Target="/ppt/tableStyles.xml" Id="R768c5c7906494e8d" /><Relationship Type="http://schemas.openxmlformats.org/officeDocument/2006/relationships/slide" Target="/ppt/slides/slide1.xml" Id="R25ae701c1f7b4347" /><Relationship Type="http://schemas.openxmlformats.org/officeDocument/2006/relationships/slide" Target="/ppt/slides/slide2.xml" Id="Rb5acba5c971a4cad" /><Relationship Type="http://schemas.openxmlformats.org/officeDocument/2006/relationships/slide" Target="/ppt/slides/slide3.xml" Id="R750d2673b0b44800" /><Relationship Type="http://schemas.openxmlformats.org/officeDocument/2006/relationships/slide" Target="/ppt/slides/slide4.xml" Id="R0a5600d287ac4f23" /><Relationship Type="http://schemas.openxmlformats.org/officeDocument/2006/relationships/slide" Target="/ppt/slides/slide5.xml" Id="R7466580a0f9249c6" /><Relationship Type="http://schemas.openxmlformats.org/officeDocument/2006/relationships/slide" Target="/ppt/slides/slide6.xml" Id="R0e8a6222dceb4fc2" /><Relationship Type="http://schemas.openxmlformats.org/officeDocument/2006/relationships/slide" Target="/ppt/slides/slide7.xml" Id="R3ecd5e8a212c4c3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843650ee8fa4a1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7c1b465da264517" /><Relationship Type="http://schemas.openxmlformats.org/officeDocument/2006/relationships/notesMaster" Target="/ppt/notesMasters/notesMaster1.xml" Id="Rf0aff44982f144a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08c317c766c484a" /><Relationship Type="http://schemas.openxmlformats.org/officeDocument/2006/relationships/notesMaster" Target="/ppt/notesMasters/notesMaster1.xml" Id="R4b58b5a5aad449a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bdedf34e373469d" /><Relationship Type="http://schemas.openxmlformats.org/officeDocument/2006/relationships/notesMaster" Target="/ppt/notesMasters/notesMaster1.xml" Id="R53f45f80e2b34e4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6904cb69dde4aa8" /><Relationship Type="http://schemas.openxmlformats.org/officeDocument/2006/relationships/notesMaster" Target="/ppt/notesMasters/notesMaster1.xml" Id="R3ba6698633ec4ef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bd6cd4914654495" /><Relationship Type="http://schemas.openxmlformats.org/officeDocument/2006/relationships/notesMaster" Target="/ppt/notesMasters/notesMaster1.xml" Id="R4e938c10e8a2443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37bbba14261414e" /><Relationship Type="http://schemas.openxmlformats.org/officeDocument/2006/relationships/notesMaster" Target="/ppt/notesMasters/notesMaster1.xml" Id="R32dc1ce6ab30496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ea9ee72d77d4a27" /><Relationship Type="http://schemas.openxmlformats.org/officeDocument/2006/relationships/notesMaster" Target="/ppt/notesMasters/notesMaster1.xml" Id="Rcb4970bb61c24f7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68021c3cf3a40a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2541380190945a3" /><Relationship Type="http://schemas.openxmlformats.org/officeDocument/2006/relationships/slideLayout" Target="/ppt/slideLayouts/slideLayout1.xml" Id="Rdc3258ca543a49a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c3258ca543a49a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70734e852449bb" /><Relationship Type="http://schemas.openxmlformats.org/officeDocument/2006/relationships/notesSlide" Target="/ppt/notesSlides/notesSlide1.xml" Id="Ra7f8536f4d114d5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81a8cdd3314531" /><Relationship Type="http://schemas.openxmlformats.org/officeDocument/2006/relationships/notesSlide" Target="/ppt/notesSlides/notesSlide2.xml" Id="Rfa50e2e64be4451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25b6b5edf5489a" /><Relationship Type="http://schemas.openxmlformats.org/officeDocument/2006/relationships/notesSlide" Target="/ppt/notesSlides/notesSlide3.xml" Id="R11cba509bc9c470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b0af53670147f4" /><Relationship Type="http://schemas.openxmlformats.org/officeDocument/2006/relationships/chart" Target="/ppt/slides/charts/chart1.xml" Id="R7889a202637b4f8d" /><Relationship Type="http://schemas.openxmlformats.org/officeDocument/2006/relationships/notesSlide" Target="/ppt/notesSlides/notesSlide4.xml" Id="R5aeb8d04721e4e6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45ef3569f449a4" /><Relationship Type="http://schemas.openxmlformats.org/officeDocument/2006/relationships/notesSlide" Target="/ppt/notesSlides/notesSlide5.xml" Id="R12f3fe5ad6ef460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b948bd5f0143c0" /><Relationship Type="http://schemas.openxmlformats.org/officeDocument/2006/relationships/notesSlide" Target="/ppt/notesSlides/notesSlide6.xml" Id="R0487ec2b4715447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01dd6b813b4e2f" /><Relationship Type="http://schemas.openxmlformats.org/officeDocument/2006/relationships/notesSlide" Target="/ppt/notesSlides/notesSlide7.xml" Id="Re7f8fd15ffc64ab5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472759F-2A71-43C1-B4F8-4EA51150B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3031A73-D50A-4320-8B75-4EC4A1F99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48CAEA8-DDA8-4F2A-8F80-BFF478ED0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Unterrichtspräsentation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45400EB-6B35-4473-9C3C-7C19FBB94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AC827B-7950-43BC-8008-F6290D35E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9BF3D60-6F76-4DD4-840A-534D0B5D7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E256B46-FF3F-4632-8099-BA4A3F28C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0637099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F7C3A7C-5429-4712-A8C0-EDE504345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3A3EC53-0EAE-41B1-A22D-266FA56A8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74BB531-DFAE-418E-896B-6A286216B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DFEC52-989E-4596-A767-3E17E92F0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4178F9-B383-4F3E-AFD6-E6B902B40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3E53C0A-F64E-4920-95C7-436227828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969CB63-6517-4014-A70D-DD733BF6F5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52BBAA-2AEB-4158-A38B-B1C4121EB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42ED495-D762-429D-8D92-8574C180D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34D74A2-F5FA-45AF-9B61-3CD223C37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BEFDF17-2665-4B23-BB26-EDF4AF216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858B123-5947-40A1-8F59-6AF185026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FF01D1F-36A8-4837-94A4-717AE2905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B27AE2B-B44F-4FCD-8693-609CAC24F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41909387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3C753BB-3606-43A9-B9ED-1ED261F78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BC81BD0-4385-4B8E-92F8-08891289B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D21A9E-D371-4E54-81DB-070F5495E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BE74DAC-935D-406C-9BC8-A71F97A1E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2EBC5EC-70FB-4545-8A26-FF4420A91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7519B3F-6EC8-4C1B-BBAA-1E5A402C9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AF12C3B-4A5D-4DA5-BF7A-5D105B1B8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218E383-5C85-4817-B36F-A0E500FCF8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4380C4D-6EF1-42B6-8117-24C550FD5C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242D2D3-0F55-419E-A4B2-C38CD5632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84131AE-4A53-46CD-B7C1-1475660A1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8702E01-ED21-42D7-B059-B13F96217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B59D67F-01BF-4D74-8586-EEFE3E4F1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3A98C39-43F0-4A4C-8EE2-ED2BDDFCB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54775C8-AD16-427A-8116-83E08F1B5A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E908ED6-AFA5-48D0-A620-2B3646D33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42955510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9C325E1-5F4E-4592-9F4B-8193227B1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F66858F-92DB-4E63-8047-B8A226C8F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9F91A35-B6E2-4D10-8722-C4BCB5388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F65A20C-3B72-4DA5-A374-B8B629FD9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98930FE-F37C-4E1B-B864-1F3927910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08E8A5D-AC8D-40F2-8337-B22D16F96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889a202637b4f8d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F6585F-B429-444F-98C2-00ECEE9B9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21142581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631670E-D624-4AF0-A29E-68919B426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5CDA24-5C7B-435F-8D65-A111CA374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C413CD2-A44D-435D-B362-582934096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C8E58FE-B026-4661-8857-C503E91A5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9D18D60-45BE-47D0-BC2D-4ED3713DB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B725C19-F990-4EC4-AE12-4887C85E0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30AB0A8-92FA-4A09-8A1F-254A601B6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33E6DE7-99D8-41F2-BF6C-087A15105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F5E967F-BFA0-47B8-83DB-D8B6C3F9E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89068DA-625B-487B-8C99-D8CB3AA02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0D90E44-67EC-4950-BED6-DDBCE7374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EB2733-2C45-4CB3-8225-1367068DF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79DAB0E-EF7B-417A-8904-FBC200AF0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93A616-4331-41CE-A0EE-F961FAB4D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A023CC0-A117-4AC4-984C-F5A86AD56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46F2E67-B5E8-411F-9186-715DF851E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9969088-7DB2-40A0-939B-DF0B9D061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7FF9354-C777-4733-A801-A5773B717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DB7C720-2806-4022-9721-6D0057CB1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64795736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9B9BCEE-DBCF-4B54-9A9D-59A8C290D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1B6B611-EFE7-45C1-A655-134632B54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37EC4EE-9413-4040-B7D0-5BBA7E62F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D989D1-80EE-4AF6-852F-0D3983B8C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436D09D-4587-4F3C-BA42-F36E1A825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4BEA727-EEAD-4BC6-BCCD-F52D9BDA6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D6731E5-1AFC-4ADD-90D8-00DD61845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3071461-B31A-4A79-A19E-1E12508573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407F7C2-5129-408E-A899-EA027BDC0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C8C47B7-9C8F-4398-A80A-485BD9994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8B3A83-EA36-4112-8543-413845F78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B845C4-EC84-4895-AA57-D01E7B0C0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1428E9D-B67C-47FF-94D1-E2019B04A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A63D8A5-337C-4F0F-A45E-E6A648746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031CF47-15C5-44D7-AC52-0115F11FC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D522E0E-7AD2-4B33-8BF3-FF2E32080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D0CF41E-B8E4-4454-93F2-4DB1927C5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F60E9EB-BE0B-426C-A002-CDF9F64A8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C48CF44-913D-4E73-AB0C-D44F238CB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29C68C6-3192-4C2E-9B53-D21E929B42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66214849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20749C0-2E8B-4A86-A6A2-36943008B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9230F54-6782-4586-81AE-7B2042C763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CFD30A-7461-4276-A8AD-4A4D7D301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9258BAC-AEDD-4C65-B260-F6CF8AE9A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DEAB029-6D32-472D-9AFE-A8D897F67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D122B7-7AA1-405C-A216-0212125EB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5E12BED-AC99-41E8-ADBF-3A376FBD7E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E26AAE8-34DA-4268-A792-4C2D892A0D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0C598B0-ED7D-419A-8A42-CA6149A96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0DD56A7-BD9E-4CB4-84DE-E29BB79D7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0BD0242-48B5-42D3-8BF1-570A9BFA4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9E5AD8-A9F4-49D6-855A-A3F81D5BC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C367927-3B87-4A92-94AF-45B5F2D83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55751776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2026-09-07T07:22:06.3060000Z</dcterms:created>
  <dcterms:modified xsi:type="dcterms:W3CDTF">2026-09-07T07:22:06.3060000Z</dcterms:modified>
</coreProperties>
</file>