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6c8b0425e554003" /><Relationship Type="http://schemas.openxmlformats.org/officeDocument/2006/relationships/extended-properties" Target="/docProps/app.xml" Id="R1336408e8e244bbd" /><Relationship Type="http://schemas.openxmlformats.org/officeDocument/2006/relationships/officeDocument" Target="/ppt/presentation.xml" Id="R64746a4ed6c34e3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00eaec8647441db"/>
  </p:sldMasterIdLst>
  <p:notesMasterIdLst>
    <p:notesMasterId xmlns:r="http://schemas.openxmlformats.org/officeDocument/2006/relationships" r:id="Rca422486f8044763"/>
  </p:notesMasterIdLst>
  <p:sldIdLst>
    <p:sldId xmlns:r="http://schemas.openxmlformats.org/officeDocument/2006/relationships" id="256" r:id="R16cfdd0a8ef641c4"/>
    <p:sldId xmlns:r="http://schemas.openxmlformats.org/officeDocument/2006/relationships" id="257" r:id="Rcfb17139638e4373"/>
    <p:sldId xmlns:r="http://schemas.openxmlformats.org/officeDocument/2006/relationships" id="258" r:id="Ra30e5f68c4524fe9"/>
    <p:sldId xmlns:r="http://schemas.openxmlformats.org/officeDocument/2006/relationships" id="259" r:id="Rfb74feec7ae648ff"/>
    <p:sldId xmlns:r="http://schemas.openxmlformats.org/officeDocument/2006/relationships" id="260" r:id="Rfbfc042cf4474ab7"/>
    <p:sldId xmlns:r="http://schemas.openxmlformats.org/officeDocument/2006/relationships" id="261" r:id="R9357e67a14e04560"/>
    <p:sldId xmlns:r="http://schemas.openxmlformats.org/officeDocument/2006/relationships" id="262" r:id="Re67cc9b6c1bd44b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02aed7d6bab426a" /><Relationship Type="http://schemas.openxmlformats.org/officeDocument/2006/relationships/slideMaster" Target="/ppt/slideMasters/slideMaster1.xml" Id="R500eaec8647441db" /><Relationship Type="http://schemas.openxmlformats.org/officeDocument/2006/relationships/notesMaster" Target="/ppt/notesMasters/notesMaster1.xml" Id="Rca422486f8044763" /><Relationship Type="http://schemas.openxmlformats.org/officeDocument/2006/relationships/presProps" Target="/ppt/presProps.xml" Id="R8c2f71f1f5d244b8" /><Relationship Type="http://schemas.openxmlformats.org/officeDocument/2006/relationships/tableStyles" Target="/ppt/tableStyles.xml" Id="R10ce4b99613e4ef4" /><Relationship Type="http://schemas.openxmlformats.org/officeDocument/2006/relationships/slide" Target="/ppt/slides/slide1.xml" Id="R16cfdd0a8ef641c4" /><Relationship Type="http://schemas.openxmlformats.org/officeDocument/2006/relationships/slide" Target="/ppt/slides/slide2.xml" Id="Rcfb17139638e4373" /><Relationship Type="http://schemas.openxmlformats.org/officeDocument/2006/relationships/slide" Target="/ppt/slides/slide3.xml" Id="Ra30e5f68c4524fe9" /><Relationship Type="http://schemas.openxmlformats.org/officeDocument/2006/relationships/slide" Target="/ppt/slides/slide4.xml" Id="Rfb74feec7ae648ff" /><Relationship Type="http://schemas.openxmlformats.org/officeDocument/2006/relationships/slide" Target="/ppt/slides/slide5.xml" Id="Rfbfc042cf4474ab7" /><Relationship Type="http://schemas.openxmlformats.org/officeDocument/2006/relationships/slide" Target="/ppt/slides/slide6.xml" Id="R9357e67a14e04560" /><Relationship Type="http://schemas.openxmlformats.org/officeDocument/2006/relationships/slide" Target="/ppt/slides/slide7.xml" Id="Re67cc9b6c1bd44b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fc3c68e565a46f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c0acfc524ed4f5f" /><Relationship Type="http://schemas.openxmlformats.org/officeDocument/2006/relationships/notesMaster" Target="/ppt/notesMasters/notesMaster1.xml" Id="R8a191bbd6c2049e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dfc818417f34581" /><Relationship Type="http://schemas.openxmlformats.org/officeDocument/2006/relationships/notesMaster" Target="/ppt/notesMasters/notesMaster1.xml" Id="Rc27ece8f30d0401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dd58953bf61443d" /><Relationship Type="http://schemas.openxmlformats.org/officeDocument/2006/relationships/notesMaster" Target="/ppt/notesMasters/notesMaster1.xml" Id="Rd3c4c508454448c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8914a01f90542cd" /><Relationship Type="http://schemas.openxmlformats.org/officeDocument/2006/relationships/notesMaster" Target="/ppt/notesMasters/notesMaster1.xml" Id="Rf24c02d14a11485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be3cda1829a4284" /><Relationship Type="http://schemas.openxmlformats.org/officeDocument/2006/relationships/notesMaster" Target="/ppt/notesMasters/notesMaster1.xml" Id="Rd071fc5e1529473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985577c8e5a4909" /><Relationship Type="http://schemas.openxmlformats.org/officeDocument/2006/relationships/notesMaster" Target="/ppt/notesMasters/notesMaster1.xml" Id="R34672dc1c65b440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7b265ce88d043af" /><Relationship Type="http://schemas.openxmlformats.org/officeDocument/2006/relationships/notesMaster" Target="/ppt/notesMasters/notesMaster1.xml" Id="R438ed416f16244c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b7ae73f228944b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db1eb91dc95461d" /><Relationship Type="http://schemas.openxmlformats.org/officeDocument/2006/relationships/slideLayout" Target="/ppt/slideLayouts/slideLayout1.xml" Id="R86bad65ddb164a9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6bad65ddb164a9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497dde865049b4" /><Relationship Type="http://schemas.openxmlformats.org/officeDocument/2006/relationships/notesSlide" Target="/ppt/notesSlides/notesSlide1.xml" Id="R7bcae23548144fe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ca2b25c3334698" /><Relationship Type="http://schemas.openxmlformats.org/officeDocument/2006/relationships/notesSlide" Target="/ppt/notesSlides/notesSlide2.xml" Id="R3927033045074c9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11527001414be2" /><Relationship Type="http://schemas.openxmlformats.org/officeDocument/2006/relationships/notesSlide" Target="/ppt/notesSlides/notesSlide3.xml" Id="R25d1b7a03a3e4a2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b6d6aba8bf4125" /><Relationship Type="http://schemas.openxmlformats.org/officeDocument/2006/relationships/chart" Target="/ppt/slides/charts/chart1.xml" Id="R8ea821a9abe541d7" /><Relationship Type="http://schemas.openxmlformats.org/officeDocument/2006/relationships/notesSlide" Target="/ppt/notesSlides/notesSlide4.xml" Id="R70e6c1c1e0894f6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3d0c579444423c" /><Relationship Type="http://schemas.openxmlformats.org/officeDocument/2006/relationships/notesSlide" Target="/ppt/notesSlides/notesSlide5.xml" Id="R2ffacc705f88450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dc96b195ec4236" /><Relationship Type="http://schemas.openxmlformats.org/officeDocument/2006/relationships/notesSlide" Target="/ppt/notesSlides/notesSlide6.xml" Id="R239176d2c395403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2b904e7abd41f0" /><Relationship Type="http://schemas.openxmlformats.org/officeDocument/2006/relationships/notesSlide" Target="/ppt/notesSlides/notesSlide7.xml" Id="R32460cbe34a2408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D2848F-964B-4D96-AA2C-E6C9EE2DA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8B0A61F-248F-4CA4-A3C3-CD0094B1D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C9E1F5C-4FC0-438F-9142-51B6DB2A9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conférence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08DC48C-CF61-48EA-8572-B90022591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F497587-DF0C-4207-ABAE-5F7E5D5E0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55A8260-868B-4A3C-88D7-A8F8B4800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CF57277-B280-4212-BCA2-650258539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0144183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29A274-BF3D-4CC8-BE30-73BBA561E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0A0B430-FF4A-4FB9-975C-F0F889DB9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8E8E6F-3E8C-4E16-8DF2-C84016D00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DA03EB0-80B6-46A0-BE1A-26F4167A7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541F970-8243-4CC5-BD4C-5E61041B0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ABFB27E-6E1F-4E8F-80C2-035DF958C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1371A1-D753-4509-8C4A-E5E3B1A77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B94E66-9743-4C11-88D5-6DB641F8B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2A59852-E7B2-4125-8757-F8EF14233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CDEFE26-3539-4646-9FB7-D01413D2D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70D60DE-8C73-4F9D-AE68-4043F022D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5988A8E-F7A9-4B0F-ACBF-9D4E278A3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65A76EF-F139-4554-A41D-B5529DF22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E0D077A-191A-4E15-BA50-ECEB5D9B1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42668714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E6AD821-0FF3-468B-9AF1-31F9E69B0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D613E9-DA91-4D3D-B942-98B2A0FFF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292FDE2-D44E-4FC3-8C08-823A3A4F4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8DD665-C630-45F9-8F4B-7B74048DC2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7E37C37-E1D5-4E92-A2A2-65E323294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314D76F-977C-4CEB-9EA9-9441022C4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5463259-8F26-4D23-9DA9-C43E5F31E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4024A2-B9AE-4FAF-B293-C29E5F976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5FCDA64-AF6E-4D1F-A0DF-BE1831EDE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318AE8-DC9D-4E3A-82E1-C716209B36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A2ED135-60A3-4A06-8E17-20FD5AD31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44A2E9E-0805-4105-BADF-542D48A2F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B509998-0EF4-4EB3-BC1F-F4BFF0D48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75D3DE9-90EA-41D6-842A-F4FC4D91B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5EF73C0-5486-4576-8BE5-61B2D255B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C1F3AA6-839A-4129-BB41-1573D6A8E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1658595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BBC7C9C-0F57-4EA5-A3E5-6B9AB3573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EE3A41B-4F86-4C0E-95BB-E24F4F166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3B3C14-3357-4CE2-A34E-ACCD82900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64CE87D-9DDE-4E00-9478-E87D86335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AD8E14-EB0E-42DC-B955-5F70E475B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1A3F3E-63E5-49AD-B835-FA9F90BC1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ea821a9abe541d7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004562-90A8-4D1A-A9F5-865AEBF87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212998464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59E5A2D-6636-4961-9C68-419523B90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6F2DD32-E9EA-4889-9320-025955B4E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70A4690-78DC-434F-87E6-C38A1A5BC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457C90-1786-43AA-93C0-E9E535895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F5B71A-CEC6-43B1-99D5-47D65E7FE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921AA69-E488-4343-9058-3E73EDB77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80EAB7-7FB1-4AB0-A41F-0CBF44E32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4314FD-1766-4AF5-863C-EAD23F657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331012-5447-4692-8698-CC87E57C7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A1B4AB9-2EDD-497F-B8C6-F85D39B51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962DB1F-DE8A-4CCA-9B6C-9A65751C8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10FDB74-6E1E-4299-8868-62360E6FF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A68A919-6C01-4BA7-B2DA-94942B310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9A1E70D-560D-4625-BBA5-8C52AF94F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AFEC6BF-A2D2-4104-A520-A362A28059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883F103-82DC-432A-BE68-D1F0DD416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CC2ADCA-5E46-4A4E-A999-D83DF345D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5FFB615-57DD-4FB3-A191-F8F1DEABA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F6A2120-CBC8-4F08-96FC-5478BC1EE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09831199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147C1CE-0A25-4295-9671-13DF55503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FDC6D6-C3D3-45A6-B455-588F50CC5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F54B08F-D24F-434E-879A-6FD05800F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D821A2-1507-45C1-93ED-0059BF9DD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C7C193-1F06-4C07-A4DC-3D59F900D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8E9BDE-FAD8-492E-9A0A-7AD99EC7F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E2B3A83-D7D0-4556-9582-7AF0CA13B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51E24C8-FEF4-4C39-BE5F-F06E82BD6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451FBFF-AAC0-4EAF-B2E0-6A7144B35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A87047B-9C70-4A7E-9175-27D1841AD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B4C6514-78E7-494F-B1D2-EF35B7190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DB35E2E-62D1-4158-AEA1-C60F42676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BCB0B2-2732-4324-9D32-D281618BD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836C7F2-4DB7-49DE-ACEF-576DA7A71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C1126E9-6DD9-44B5-A325-5301505F9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247B806-FE16-403F-BDD3-E2E0C0E47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5DB4DBD-B13D-47DE-8E5F-793D6FABC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4CB64E5-7855-4960-BD71-AC1CC848B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47FC9B1-A5A9-403E-B1C2-1BDD5907C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8630265-EA61-49ED-A965-40DC31DA1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2864699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6E971DC-122B-4163-B099-691ADE2C4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8A25D9-101C-4C0A-863B-DFD04B656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01FEA8-4AE8-44E6-9912-D542ACE65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CBFE9E5-3A6D-451A-A9DD-C2EB2379C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D38AFAF-7867-434F-BAFB-A34E0D924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94A653-F7A8-44F3-B777-1EEB87D6D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789E192-B739-43CE-84ED-202BD0EF0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8696646-C37D-4171-894D-CCCD3DD21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4485CD-E984-421D-B3C1-CF6EC1140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B5276AB-530D-4CD1-A02E-9E2ED9F69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91CBF07-04EE-4E5A-B02F-4A0B74E66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D3292C-BFA8-4D38-8CDC-35D902840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159E9E1-4A8B-4131-94BA-308018BBF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4937225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2026-09-07T07:22:08.5670000Z</dcterms:created>
  <dcterms:modified xsi:type="dcterms:W3CDTF">2026-09-07T07:22:08.5670000Z</dcterms:modified>
</coreProperties>
</file>