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8b4a8bcc7824d04" /><Relationship Type="http://schemas.openxmlformats.org/officeDocument/2006/relationships/extended-properties" Target="/docProps/app.xml" Id="Rd4a352799e4a466c" /><Relationship Type="http://schemas.openxmlformats.org/officeDocument/2006/relationships/officeDocument" Target="/ppt/presentation.xml" Id="R4196540d6c5d4ca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0556eb790014c06"/>
  </p:sldMasterIdLst>
  <p:notesMasterIdLst>
    <p:notesMasterId xmlns:r="http://schemas.openxmlformats.org/officeDocument/2006/relationships" r:id="R89bd32f60f4e4efa"/>
  </p:notesMasterIdLst>
  <p:sldIdLst>
    <p:sldId xmlns:r="http://schemas.openxmlformats.org/officeDocument/2006/relationships" id="256" r:id="Rdb2c763da7944bce"/>
    <p:sldId xmlns:r="http://schemas.openxmlformats.org/officeDocument/2006/relationships" id="257" r:id="R6336d39e31884ede"/>
    <p:sldId xmlns:r="http://schemas.openxmlformats.org/officeDocument/2006/relationships" id="258" r:id="Rb8daf3b1795f4a25"/>
    <p:sldId xmlns:r="http://schemas.openxmlformats.org/officeDocument/2006/relationships" id="259" r:id="R3ee6a00f36c94e60"/>
    <p:sldId xmlns:r="http://schemas.openxmlformats.org/officeDocument/2006/relationships" id="260" r:id="R6209c4e950cf4b38"/>
    <p:sldId xmlns:r="http://schemas.openxmlformats.org/officeDocument/2006/relationships" id="261" r:id="Rcee9eb856f164958"/>
    <p:sldId xmlns:r="http://schemas.openxmlformats.org/officeDocument/2006/relationships" id="262" r:id="Rd10d829a6429460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ed3f519bb0d4cab" /><Relationship Type="http://schemas.openxmlformats.org/officeDocument/2006/relationships/slideMaster" Target="/ppt/slideMasters/slideMaster1.xml" Id="R80556eb790014c06" /><Relationship Type="http://schemas.openxmlformats.org/officeDocument/2006/relationships/notesMaster" Target="/ppt/notesMasters/notesMaster1.xml" Id="R89bd32f60f4e4efa" /><Relationship Type="http://schemas.openxmlformats.org/officeDocument/2006/relationships/presProps" Target="/ppt/presProps.xml" Id="R0f95a3e04ab84b73" /><Relationship Type="http://schemas.openxmlformats.org/officeDocument/2006/relationships/tableStyles" Target="/ppt/tableStyles.xml" Id="Rc8ec48fa641244be" /><Relationship Type="http://schemas.openxmlformats.org/officeDocument/2006/relationships/slide" Target="/ppt/slides/slide1.xml" Id="Rdb2c763da7944bce" /><Relationship Type="http://schemas.openxmlformats.org/officeDocument/2006/relationships/slide" Target="/ppt/slides/slide2.xml" Id="R6336d39e31884ede" /><Relationship Type="http://schemas.openxmlformats.org/officeDocument/2006/relationships/slide" Target="/ppt/slides/slide3.xml" Id="Rb8daf3b1795f4a25" /><Relationship Type="http://schemas.openxmlformats.org/officeDocument/2006/relationships/slide" Target="/ppt/slides/slide4.xml" Id="R3ee6a00f36c94e60" /><Relationship Type="http://schemas.openxmlformats.org/officeDocument/2006/relationships/slide" Target="/ppt/slides/slide5.xml" Id="R6209c4e950cf4b38" /><Relationship Type="http://schemas.openxmlformats.org/officeDocument/2006/relationships/slide" Target="/ppt/slides/slide6.xml" Id="Rcee9eb856f164958" /><Relationship Type="http://schemas.openxmlformats.org/officeDocument/2006/relationships/slide" Target="/ppt/slides/slide7.xml" Id="Rd10d829a6429460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826151bb9bd473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a44d929012644f4" /><Relationship Type="http://schemas.openxmlformats.org/officeDocument/2006/relationships/notesMaster" Target="/ppt/notesMasters/notesMaster1.xml" Id="R5f95f95aaf4244e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d3cf90461be42b9" /><Relationship Type="http://schemas.openxmlformats.org/officeDocument/2006/relationships/notesMaster" Target="/ppt/notesMasters/notesMaster1.xml" Id="R9acbf0373214466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46c56449be14e9d" /><Relationship Type="http://schemas.openxmlformats.org/officeDocument/2006/relationships/notesMaster" Target="/ppt/notesMasters/notesMaster1.xml" Id="R798f2025ed5948c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1d3b12122454dba" /><Relationship Type="http://schemas.openxmlformats.org/officeDocument/2006/relationships/notesMaster" Target="/ppt/notesMasters/notesMaster1.xml" Id="R827520b2b2844f3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8e5f2ece9c44c6a" /><Relationship Type="http://schemas.openxmlformats.org/officeDocument/2006/relationships/notesMaster" Target="/ppt/notesMasters/notesMaster1.xml" Id="R62339e662a5247a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c0755b6211d4139" /><Relationship Type="http://schemas.openxmlformats.org/officeDocument/2006/relationships/notesMaster" Target="/ppt/notesMasters/notesMaster1.xml" Id="R7ba46fe0169a48a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f374b27e5104af2" /><Relationship Type="http://schemas.openxmlformats.org/officeDocument/2006/relationships/notesMaster" Target="/ppt/notesMasters/notesMaster1.xml" Id="Raebefa30ca9746a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3e3f0b8579f45a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fa1a24286384fdb" /><Relationship Type="http://schemas.openxmlformats.org/officeDocument/2006/relationships/slideLayout" Target="/ppt/slideLayouts/slideLayout1.xml" Id="R8d53d7c79659497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d53d7c79659497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72d6612caf4386" /><Relationship Type="http://schemas.openxmlformats.org/officeDocument/2006/relationships/notesSlide" Target="/ppt/notesSlides/notesSlide1.xml" Id="R329ac4d5a64c475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c2cc604a424b90" /><Relationship Type="http://schemas.openxmlformats.org/officeDocument/2006/relationships/notesSlide" Target="/ppt/notesSlides/notesSlide2.xml" Id="R0b230fd050ef4a0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39ac81098347c6" /><Relationship Type="http://schemas.openxmlformats.org/officeDocument/2006/relationships/notesSlide" Target="/ppt/notesSlides/notesSlide3.xml" Id="Rda49bc25f67e4fd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ba19ebedcd4dd9" /><Relationship Type="http://schemas.openxmlformats.org/officeDocument/2006/relationships/chart" Target="/ppt/slides/charts/chart1.xml" Id="R4949d599cc14412a" /><Relationship Type="http://schemas.openxmlformats.org/officeDocument/2006/relationships/notesSlide" Target="/ppt/notesSlides/notesSlide4.xml" Id="R7a812622235a469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eb2042c0e647c0" /><Relationship Type="http://schemas.openxmlformats.org/officeDocument/2006/relationships/notesSlide" Target="/ppt/notesSlides/notesSlide5.xml" Id="R000b8f2f207a4e9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fa794b1fe74ecf" /><Relationship Type="http://schemas.openxmlformats.org/officeDocument/2006/relationships/notesSlide" Target="/ppt/notesSlides/notesSlide6.xml" Id="R5e4566d28154464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ff8ec7ec2341b6" /><Relationship Type="http://schemas.openxmlformats.org/officeDocument/2006/relationships/notesSlide" Target="/ppt/notesSlides/notesSlide7.xml" Id="Re6f328167a3e4ec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EA09AD-FB98-4E46-9BC7-E89295A68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D1ED350-FAD1-4D05-9A79-E1E6EBDC8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FACB58-7705-424A-BD7C-3F889B8A6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Conference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D96517-A4C3-452E-A64A-D65B88291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45EEA7A-8C62-4D2F-A7A2-69CEFF851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D1D37B-C311-41B2-A9AB-36B326159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C8804D5-110F-41E6-B28B-A7EF75C08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0608610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FC9D4A7-71FE-47F1-877F-653FBCC61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3F1E3F-DB72-4C2F-97E7-8378BE12D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3E1FB8-EAD5-4523-BC13-C3CDE8293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516ACA-DC4F-4178-81BE-EEA3434EF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10C693-4CC0-40A9-BF11-7F55AB76B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09F12D-FFD5-4133-9C47-EF3F10760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4D0A9D5-166F-4170-A86F-BFA273EEA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BCA9248-7971-44E7-9D70-C5834482B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1C6E298-AED7-44E2-82A0-70115F376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34D778A-BE81-4483-972A-E6EF06675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F93A725-C924-461F-A638-8DA91CEE6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97D35C3-AC3C-4BD7-930E-834A6C480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682F5C-5624-4551-B8DF-620DDEC18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734AF7-F93E-441A-819B-130947219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93431142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42DCE2D-D16E-4ACA-971E-CB0DED05C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32A3244-73F7-47BE-B5E1-E16221BC1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38A49B1-41B5-49BA-B78A-C7B3275A1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30F2679-F600-41C8-9AB5-3CAEA7D81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029F9C-C859-4DB4-86E7-2C3B8BA69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BD43A43-1749-489D-B363-E2DA07218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DF41E48-A804-491F-93CD-577915784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E709C0-5C9E-49A5-8568-D4E82371D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8573A3-8741-4E29-9578-12E46246F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CC0D8A8-953E-48F3-83DA-2540AA5D1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39C02D7-3A01-47F5-AE95-72FE37A40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2E2386-DB77-4808-9661-4A56DBFF9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0288DE0-BB53-4DF4-BD5B-B2CE785CE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3643483-1831-47D1-8CB3-E0DA8DB81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D3ADC5A-BF22-4F0D-9947-CAE05EB62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FABB777-3C6C-4515-BE25-4250208F8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2627166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059388-CB00-417B-AE88-3B5EBE139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17A7EF-A54F-4746-872B-F3F92D2DC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D43C78-5F6B-49D1-8273-D5005D534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48DB263-A46F-4B48-BE2C-124EBBFA6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E9D7287-C2B1-450E-BD4B-956235712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98609F-EAFC-47A1-8987-026A849FF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49d599cc14412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F6CFD3-40ED-4765-9A1E-ED443BF4D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6006214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5D28613-9DEA-46AB-A686-97458EC2C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D3640D-E6BC-4088-9871-A33B160AE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05769F8-A049-41AE-9FEB-5440AC11A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65D3FB-7391-4381-9E54-52A15A6C4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343FD4-E705-4D1B-B4D2-ED47A571E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A1D7823-F0C0-40C7-B8D6-5D28AEB34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F7823E8-8B7D-4A1C-93D6-2E2C667F9A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F1684EF-9CD3-4CDB-8DDE-9892482EF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CC3844A-1C99-4646-AC4B-4B1ACB6A0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A943C5C-A922-418D-9EB0-1C25E5059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4A04300-F3BC-4CCB-9DB5-A82F3858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E1A6C8-CEBC-42A2-B518-F026E8D1D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95223B5-C802-4843-A424-A1C8390C7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2532DC-4998-4FA7-9AD3-03D27BB38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0173B02-28FC-4AE6-8D92-B3C2005AF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7FF7D56-3E44-4009-B66D-C70DD33C5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F3C9E03-8211-4BD2-977A-43AE2FF69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74A1AF-332F-45F1-BAEE-B54A03E5C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F6E313D-586A-4DB0-A626-416DB2745E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23432368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4C1CA80-0641-45F6-9DE3-BE12AEB19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E3B462-3AE2-4AF3-B2BD-A0EF76C6E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5A1251-4C83-4302-B313-5507359C1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ACC50E1-791D-4FC7-A41E-AA234E769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01C5DB-87D4-4CEF-9F0C-E1BC55AB7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6A9168-C61F-4881-8C2D-150BB9FE9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A5CB952-305D-4F3F-BF6C-400E8CABF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AA408B-E331-4852-8855-430114717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A45C7B5-569B-450F-A448-056C332CD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5A78671-6278-41AF-B303-8FD4E2655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B26EDF-B092-42AF-A987-DEB57ECEB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D3C09EA-C03D-4128-9F2B-01EC1F3FA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F0719A-9F1E-49BE-B975-AB5A60FE0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BEAB971-2C8B-4BB8-8216-906BDD36B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A9227B-0765-4841-857C-5FF78E775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7131C80-0BE0-4F98-9A0B-440513A22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B0CA24E-C4C5-402F-B627-69F762D13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E5DF08F-9183-481A-9066-71D957BC3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71A1321-9913-4716-A1FB-3939A57D3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6FD56CB-4F57-4E96-BB2B-3F6A86CF1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206657744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A94FB20-4A23-4258-A25F-52F9543A0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7E3E3E-0D29-46F6-BBD2-1EB96BC43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56F15F-A326-4BD5-AF86-0DA2386CF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D8AB9A-AC96-40E9-8568-7B5958FF6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FD1ACC-4AEF-4F21-94F7-FCE194C53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3B197B9-8306-4A0A-B90F-CB4809736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16CFC81-6735-44AF-AC72-EDB568181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AF5BBA-348C-4444-8824-E626EFBC8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C5F24D-F7CB-437E-8BB2-0A253235B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F1D5E99-F86F-4E27-A9BB-0441C8C8D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40A9DB-9478-4973-A89D-E14E0153C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5F3846-4B8B-4511-8B4C-3D15914B3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ECE23B-48BF-4B6D-B224-43977CCF6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81084928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2026-09-07T07:22:07.8240000Z</dcterms:created>
  <dcterms:modified xsi:type="dcterms:W3CDTF">2026-09-07T07:22:07.8240000Z</dcterms:modified>
</coreProperties>
</file>