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a84faf8859a4ce1" /><Relationship Type="http://schemas.openxmlformats.org/officeDocument/2006/relationships/extended-properties" Target="/docProps/app.xml" Id="Re1ad531abdf64849" /><Relationship Type="http://schemas.openxmlformats.org/officeDocument/2006/relationships/officeDocument" Target="/ppt/presentation.xml" Id="R69d253b87919467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6e620fa016145da"/>
  </p:sldMasterIdLst>
  <p:notesMasterIdLst>
    <p:notesMasterId xmlns:r="http://schemas.openxmlformats.org/officeDocument/2006/relationships" r:id="R9025452a4ffe42e9"/>
  </p:notesMasterIdLst>
  <p:sldIdLst>
    <p:sldId xmlns:r="http://schemas.openxmlformats.org/officeDocument/2006/relationships" id="256" r:id="R5a993c018feb42d7"/>
    <p:sldId xmlns:r="http://schemas.openxmlformats.org/officeDocument/2006/relationships" id="257" r:id="Rcfe6d5065a80432f"/>
    <p:sldId xmlns:r="http://schemas.openxmlformats.org/officeDocument/2006/relationships" id="258" r:id="R9cc6d56ef00a4b2f"/>
    <p:sldId xmlns:r="http://schemas.openxmlformats.org/officeDocument/2006/relationships" id="259" r:id="Rffb9c1e860164ae2"/>
    <p:sldId xmlns:r="http://schemas.openxmlformats.org/officeDocument/2006/relationships" id="260" r:id="R1977f87b29da4496"/>
    <p:sldId xmlns:r="http://schemas.openxmlformats.org/officeDocument/2006/relationships" id="261" r:id="R74c085ecd0d44ece"/>
    <p:sldId xmlns:r="http://schemas.openxmlformats.org/officeDocument/2006/relationships" id="262" r:id="Reb16b979479b4d6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b34e14f44f04a5a" /><Relationship Type="http://schemas.openxmlformats.org/officeDocument/2006/relationships/slideMaster" Target="/ppt/slideMasters/slideMaster1.xml" Id="R56e620fa016145da" /><Relationship Type="http://schemas.openxmlformats.org/officeDocument/2006/relationships/notesMaster" Target="/ppt/notesMasters/notesMaster1.xml" Id="R9025452a4ffe42e9" /><Relationship Type="http://schemas.openxmlformats.org/officeDocument/2006/relationships/presProps" Target="/ppt/presProps.xml" Id="Rd3aee0c0994445cd" /><Relationship Type="http://schemas.openxmlformats.org/officeDocument/2006/relationships/tableStyles" Target="/ppt/tableStyles.xml" Id="R136451591e614a23" /><Relationship Type="http://schemas.openxmlformats.org/officeDocument/2006/relationships/slide" Target="/ppt/slides/slide1.xml" Id="R5a993c018feb42d7" /><Relationship Type="http://schemas.openxmlformats.org/officeDocument/2006/relationships/slide" Target="/ppt/slides/slide2.xml" Id="Rcfe6d5065a80432f" /><Relationship Type="http://schemas.openxmlformats.org/officeDocument/2006/relationships/slide" Target="/ppt/slides/slide3.xml" Id="R9cc6d56ef00a4b2f" /><Relationship Type="http://schemas.openxmlformats.org/officeDocument/2006/relationships/slide" Target="/ppt/slides/slide4.xml" Id="Rffb9c1e860164ae2" /><Relationship Type="http://schemas.openxmlformats.org/officeDocument/2006/relationships/slide" Target="/ppt/slides/slide5.xml" Id="R1977f87b29da4496" /><Relationship Type="http://schemas.openxmlformats.org/officeDocument/2006/relationships/slide" Target="/ppt/slides/slide6.xml" Id="R74c085ecd0d44ece" /><Relationship Type="http://schemas.openxmlformats.org/officeDocument/2006/relationships/slide" Target="/ppt/slides/slide7.xml" Id="Reb16b979479b4d6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673d31224b44a0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f1ca86b04f14c53" /><Relationship Type="http://schemas.openxmlformats.org/officeDocument/2006/relationships/notesMaster" Target="/ppt/notesMasters/notesMaster1.xml" Id="R9e2296d1e67c45b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0f1902defdc4517" /><Relationship Type="http://schemas.openxmlformats.org/officeDocument/2006/relationships/notesMaster" Target="/ppt/notesMasters/notesMaster1.xml" Id="Rc47678e530f348e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f01cbe10e2f4929" /><Relationship Type="http://schemas.openxmlformats.org/officeDocument/2006/relationships/notesMaster" Target="/ppt/notesMasters/notesMaster1.xml" Id="R9b1265f1ce2c42a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b9709b91db1488d" /><Relationship Type="http://schemas.openxmlformats.org/officeDocument/2006/relationships/notesMaster" Target="/ppt/notesMasters/notesMaster1.xml" Id="Rf235bf936ed94ae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6c8aca03ae84dbb" /><Relationship Type="http://schemas.openxmlformats.org/officeDocument/2006/relationships/notesMaster" Target="/ppt/notesMasters/notesMaster1.xml" Id="R4c664d4edcc444d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4feec98730f4006" /><Relationship Type="http://schemas.openxmlformats.org/officeDocument/2006/relationships/notesMaster" Target="/ppt/notesMasters/notesMaster1.xml" Id="R2c319c85ba67424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c09b9ad898e415e" /><Relationship Type="http://schemas.openxmlformats.org/officeDocument/2006/relationships/notesMaster" Target="/ppt/notesMasters/notesMaster1.xml" Id="Rf63a2d07951341b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fdcf19b3cb4474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93148a0981740be" /><Relationship Type="http://schemas.openxmlformats.org/officeDocument/2006/relationships/slideLayout" Target="/ppt/slideLayouts/slideLayout1.xml" Id="R6db32e9aca1d4cb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db32e9aca1d4cb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65132034f24027" /><Relationship Type="http://schemas.openxmlformats.org/officeDocument/2006/relationships/notesSlide" Target="/ppt/notesSlides/notesSlide1.xml" Id="Rae621f062aa6491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28fb3fe24d47c6" /><Relationship Type="http://schemas.openxmlformats.org/officeDocument/2006/relationships/notesSlide" Target="/ppt/notesSlides/notesSlide2.xml" Id="R874daf4469e3468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d28ac0b2034642" /><Relationship Type="http://schemas.openxmlformats.org/officeDocument/2006/relationships/notesSlide" Target="/ppt/notesSlides/notesSlide3.xml" Id="R59042ffcb355490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f0e2e7704743a1" /><Relationship Type="http://schemas.openxmlformats.org/officeDocument/2006/relationships/chart" Target="/ppt/slides/charts/chart1.xml" Id="R33261373748a4871" /><Relationship Type="http://schemas.openxmlformats.org/officeDocument/2006/relationships/notesSlide" Target="/ppt/notesSlides/notesSlide4.xml" Id="R1539aab537934c1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00f617e64b4dae" /><Relationship Type="http://schemas.openxmlformats.org/officeDocument/2006/relationships/notesSlide" Target="/ppt/notesSlides/notesSlide5.xml" Id="R1a0f01babd534a8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bbeaf4e6264a87" /><Relationship Type="http://schemas.openxmlformats.org/officeDocument/2006/relationships/notesSlide" Target="/ppt/notesSlides/notesSlide6.xml" Id="Rccb1edefdcc8461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26c51c1f514a0b" /><Relationship Type="http://schemas.openxmlformats.org/officeDocument/2006/relationships/notesSlide" Target="/ppt/notesSlides/notesSlide7.xml" Id="Rd031017d2f2e42c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B6C2C9C-99B2-4A1E-9F4B-EEE0DFB0F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69B078-C5C9-4A5D-9927-16DE62448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D3A5080-03FD-4837-99ED-04AF249E7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para conferencia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232CC8-BCAD-4A55-9CFB-228539AEC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C530890-ACB9-499A-804D-D7D7AE34F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D1E43B-8139-445E-B399-B0294E735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596793-1370-48EA-85E4-C75FCF336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97520189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09112C2-2768-4AE6-9DFF-3AFE39BBD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4EF83A9-A809-497D-839A-AA9B4C8A9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D8CAA1-47C8-46A7-B9AF-AF87E58F9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8E94398-12F7-4EE4-AA77-8A4E04132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BC2ECCB-09F1-4C0F-8758-CF91D3E1F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FD758DB-5258-495B-88EA-AAF5BA18D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0B6F133-4932-454B-A7D2-9ED3027F2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1D499A8-40E2-4C38-8326-94665DE45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5F1ED1B-2666-482B-A9AE-E9462723A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9F8489E-539F-4514-9EB8-7FAE1A636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B6614E8-477D-4B8B-8665-216FE9996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B0FBE95-F6A1-4A03-90B8-6CDB26525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E642F24-D6DA-4AF8-A85F-397A2F5FB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BD1CD1E-1B99-4679-95CF-3B4BA168A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2821422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96EF54B-9798-492F-A747-80C4B8BF6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AF4388F-E2FC-436B-B33D-1B9BD801F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9EB0F51-2535-4E34-903F-543A2D63A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156609-2D9F-4F83-BA54-36E4280E9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35B40D4-95F3-42B5-8A24-F70CBE3E0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8534AAB-BC85-4057-9DDC-40D34EB8F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F37DA6-9538-4670-8FEF-92E111FB6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F9BF58-E3A5-4FC4-B9B2-A6E79B21F8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D344AEE-CB48-451D-8135-EEC74A077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5915F96-D2D4-439B-98A5-D8CB24C48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ACE0A58-5103-4917-8422-6CF40CA2D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6EFE19E-1B5B-4C7F-A90E-F8D0CCEB8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A7592ED-0D84-4B6D-805E-2715A1A15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828C17E-7348-434F-B63F-BB5668B2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69A217-F863-41BA-8C95-4DEF503CF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E347B88-233B-4004-B916-F628D6D1E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4034472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9792F29-B045-4F2C-A7BE-A04DA5CBE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936125D-7276-4285-9F31-4DA24A0FB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71C315F-18F6-4C60-A4AD-2C2EE4A7E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5B9A9D-CC8C-406A-9D44-67885EB63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945CA9F-C902-4702-8689-AD26A758A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4C5EF12-3FAE-4CE3-A56F-2498C3C19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3261373748a487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7F76E3-8C78-4BA6-8C40-2A45629B9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05191066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1B87F73-7602-487E-ADB6-59A88B31D2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9FCF821-AC9E-403F-A0D8-4D5797E67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96160F7-964E-4DD6-8BA7-379F54012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E6A993D-3D54-4175-8882-233EBA54E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EA0D530-F31E-4FE0-BB7A-847BC7366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5E7CE8E-8EF2-446B-8164-C8F09987C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44AF090-05F0-42F6-87AD-EBC9BC615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B083C95-628A-4A6A-89D7-6D5C03D307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846ECB9-C081-44F3-839E-14E10A270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F333831-8BCB-4F5C-BC07-271266EB5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C28246C-1AC0-4F09-BDBF-2B5696089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6A84598-FEC8-4F7E-A077-C85DAED4C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F29988-3B81-4911-915C-4BCEEB788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98C56C-D5D8-4F1B-9912-CD0EC8D64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BB88CC0-DDFF-4A61-982B-7B5AED673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CE7E2C1-2E59-41E8-870A-0FC754FF9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240ABE1-3814-49BA-9447-7C51CF356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E41767D-97CF-470D-98AC-8D9141F7B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8403FD3-2655-48A0-BFA6-FB86E57B3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63111149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86F28A9-7889-460C-A6B8-1A3D3A035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17E8103-611E-4047-B3D7-DE691E2AF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FE5486B-C9E0-43A1-A513-129E80BB4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72342D4-CC86-4663-A4D1-AF39E21B9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976343-1614-4134-A7C5-A9DD6523F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B79E5E-ECAC-4938-A266-A5C8BE3584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4E08FC-6537-4D7A-84AB-22929C885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4183E1E-72D1-470D-93ED-0183D346C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9D27AA8-7AC5-42A8-B341-6A0837437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BDE6555-E972-426F-861E-6097779C6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FFADB4D-6EC0-4141-B502-A3D8192C9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3D7DA9E-CA62-4C7C-A8CA-6965944F1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62AB38-A171-44D4-AF3B-1FE97734C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5D0D8F5-B942-489D-9F22-61BE0DDA8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6C6CA84-FAB8-46CE-A910-93C68EC03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5085568-2009-4726-A2FA-941740F65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32C442A-7F24-4F81-A83B-9A5BDD187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6FFC06-601F-4F25-96DB-147DBDEAD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F17B51F-E77C-4A2A-95A8-A7DC44881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0878507-55EE-4AC1-A214-B4A1AC89C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5408492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2FA1F84-37E2-46E1-A78F-AE75E8DCB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3783FE6-9032-471B-8AD8-CC6D9E5BDD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2F780D8-AF9E-4EF1-A5AF-2096F997B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5BDFC7B-E48E-42D3-A546-B0C69FD2F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D2CCAE2-6F65-49AA-A657-67583CA84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608B934-A881-455A-9942-BCD4C98F3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D2977D-BF33-43A6-8FA8-8B6473BC8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DAAA70B-E103-4029-AD8D-81B07D474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F36A8AF-9694-45A0-A565-65313354A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9353CC7-C97E-4D2B-BC77-F5C694F25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77CAE34-8A8D-4FCD-A24B-76B274C3B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8A5DA7-5E83-4F7E-A99F-2E68C89F0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2DB3ABF-CF0B-426C-94A2-78EDDAD50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3574860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2026-09-07T07:22:08.3290000Z</dcterms:created>
  <dcterms:modified xsi:type="dcterms:W3CDTF">2026-09-07T07:22:08.3290000Z</dcterms:modified>
</coreProperties>
</file>