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f518db57739401b" /><Relationship Type="http://schemas.openxmlformats.org/officeDocument/2006/relationships/extended-properties" Target="/docProps/app.xml" Id="R1057a84184214dfe" /><Relationship Type="http://schemas.openxmlformats.org/officeDocument/2006/relationships/officeDocument" Target="/ppt/presentation.xml" Id="R7dc4eb0f34f948f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407f350e1d94422"/>
  </p:sldMasterIdLst>
  <p:notesMasterIdLst>
    <p:notesMasterId xmlns:r="http://schemas.openxmlformats.org/officeDocument/2006/relationships" r:id="Rad21014c539d46a2"/>
  </p:notesMasterIdLst>
  <p:sldIdLst>
    <p:sldId xmlns:r="http://schemas.openxmlformats.org/officeDocument/2006/relationships" id="256" r:id="R9977a7b0703f4bcb"/>
    <p:sldId xmlns:r="http://schemas.openxmlformats.org/officeDocument/2006/relationships" id="257" r:id="R8a5c068750244fbf"/>
    <p:sldId xmlns:r="http://schemas.openxmlformats.org/officeDocument/2006/relationships" id="258" r:id="Re8058158bc564994"/>
    <p:sldId xmlns:r="http://schemas.openxmlformats.org/officeDocument/2006/relationships" id="259" r:id="R0c2a5e497bf54d33"/>
    <p:sldId xmlns:r="http://schemas.openxmlformats.org/officeDocument/2006/relationships" id="260" r:id="R59526645b2d04559"/>
    <p:sldId xmlns:r="http://schemas.openxmlformats.org/officeDocument/2006/relationships" id="261" r:id="Rfb05321619d546d4"/>
    <p:sldId xmlns:r="http://schemas.openxmlformats.org/officeDocument/2006/relationships" id="262" r:id="R8dbb8d0e50ce41a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9ddbbef3725462f" /><Relationship Type="http://schemas.openxmlformats.org/officeDocument/2006/relationships/slideMaster" Target="/ppt/slideMasters/slideMaster1.xml" Id="R0407f350e1d94422" /><Relationship Type="http://schemas.openxmlformats.org/officeDocument/2006/relationships/notesMaster" Target="/ppt/notesMasters/notesMaster1.xml" Id="Rad21014c539d46a2" /><Relationship Type="http://schemas.openxmlformats.org/officeDocument/2006/relationships/presProps" Target="/ppt/presProps.xml" Id="Rfa56b7a42b6d4248" /><Relationship Type="http://schemas.openxmlformats.org/officeDocument/2006/relationships/tableStyles" Target="/ppt/tableStyles.xml" Id="R79917d8aea3d46b1" /><Relationship Type="http://schemas.openxmlformats.org/officeDocument/2006/relationships/slide" Target="/ppt/slides/slide1.xml" Id="R9977a7b0703f4bcb" /><Relationship Type="http://schemas.openxmlformats.org/officeDocument/2006/relationships/slide" Target="/ppt/slides/slide2.xml" Id="R8a5c068750244fbf" /><Relationship Type="http://schemas.openxmlformats.org/officeDocument/2006/relationships/slide" Target="/ppt/slides/slide3.xml" Id="Re8058158bc564994" /><Relationship Type="http://schemas.openxmlformats.org/officeDocument/2006/relationships/slide" Target="/ppt/slides/slide4.xml" Id="R0c2a5e497bf54d33" /><Relationship Type="http://schemas.openxmlformats.org/officeDocument/2006/relationships/slide" Target="/ppt/slides/slide5.xml" Id="R59526645b2d04559" /><Relationship Type="http://schemas.openxmlformats.org/officeDocument/2006/relationships/slide" Target="/ppt/slides/slide6.xml" Id="Rfb05321619d546d4" /><Relationship Type="http://schemas.openxmlformats.org/officeDocument/2006/relationships/slide" Target="/ppt/slides/slide7.xml" Id="R8dbb8d0e50ce41a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97d40e97ed54a0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b53139a748c4914" /><Relationship Type="http://schemas.openxmlformats.org/officeDocument/2006/relationships/notesMaster" Target="/ppt/notesMasters/notesMaster1.xml" Id="Ree8193a915f5482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54838831bf44b4c" /><Relationship Type="http://schemas.openxmlformats.org/officeDocument/2006/relationships/notesMaster" Target="/ppt/notesMasters/notesMaster1.xml" Id="R6ef6c21ce2a44b0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a02317f506741a3" /><Relationship Type="http://schemas.openxmlformats.org/officeDocument/2006/relationships/notesMaster" Target="/ppt/notesMasters/notesMaster1.xml" Id="R90214ec4fd2b4fe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7ff5eb40eb74a9d" /><Relationship Type="http://schemas.openxmlformats.org/officeDocument/2006/relationships/notesMaster" Target="/ppt/notesMasters/notesMaster1.xml" Id="Rc07cc0b8c72b439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34b8ffcef324a92" /><Relationship Type="http://schemas.openxmlformats.org/officeDocument/2006/relationships/notesMaster" Target="/ppt/notesMasters/notesMaster1.xml" Id="R10a09a50047e436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fe76db946f941f2" /><Relationship Type="http://schemas.openxmlformats.org/officeDocument/2006/relationships/notesMaster" Target="/ppt/notesMasters/notesMaster1.xml" Id="R3256d69fc7f84a2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a3e219ffb614da3" /><Relationship Type="http://schemas.openxmlformats.org/officeDocument/2006/relationships/notesMaster" Target="/ppt/notesMasters/notesMaster1.xml" Id="R98bfc353172d48e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9f6c6be42264cf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a670b7c4a204b65" /><Relationship Type="http://schemas.openxmlformats.org/officeDocument/2006/relationships/slideLayout" Target="/ppt/slideLayouts/slideLayout1.xml" Id="Ra068a445251a4a3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068a445251a4a3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a62242ceb2447a" /><Relationship Type="http://schemas.openxmlformats.org/officeDocument/2006/relationships/notesSlide" Target="/ppt/notesSlides/notesSlide1.xml" Id="R9c2ed10f0955442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f34801ce664ea3" /><Relationship Type="http://schemas.openxmlformats.org/officeDocument/2006/relationships/notesSlide" Target="/ppt/notesSlides/notesSlide2.xml" Id="R4c8b10e8f50442d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8b890477614ef0" /><Relationship Type="http://schemas.openxmlformats.org/officeDocument/2006/relationships/notesSlide" Target="/ppt/notesSlides/notesSlide3.xml" Id="R157685849d814e5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0c868308e54694" /><Relationship Type="http://schemas.openxmlformats.org/officeDocument/2006/relationships/chart" Target="/ppt/slides/charts/chart1.xml" Id="R611d1dc0732c4092" /><Relationship Type="http://schemas.openxmlformats.org/officeDocument/2006/relationships/notesSlide" Target="/ppt/notesSlides/notesSlide4.xml" Id="R395315de0e3c432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9331c3b3c8475a" /><Relationship Type="http://schemas.openxmlformats.org/officeDocument/2006/relationships/notesSlide" Target="/ppt/notesSlides/notesSlide5.xml" Id="R2e2186bd9a7840a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da8f96fc1e4b8a" /><Relationship Type="http://schemas.openxmlformats.org/officeDocument/2006/relationships/notesSlide" Target="/ppt/notesSlides/notesSlide6.xml" Id="Rdd5dc4a719bf4af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98fba3de424bcf" /><Relationship Type="http://schemas.openxmlformats.org/officeDocument/2006/relationships/notesSlide" Target="/ppt/notesSlides/notesSlide7.xml" Id="R1ab9dc2551614ea9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C192140-E005-4DA1-B581-4AA993CE7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8311AB9-45FD-46D7-9F6E-9AA2E06EE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A523DFF-6F66-4AB0-9E8B-A20DEE766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ملف الشركة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0F1066-102C-441E-9C18-8697DFCD1E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15752D1-F510-487B-BE2B-8E2CF1817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481C5AA-0095-4E7D-85B9-09D45015A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1C3A6DB-40CA-46AB-B01B-78E928B47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0358177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F35959-6A5B-49FA-AF58-259732887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1AC681D-6ABB-434F-A356-1F363459D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4B40295-B10A-4D81-81EF-A5A25EB34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C44FF76-63D3-4077-B8A5-CD82F4D24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2C5636-302C-4C91-ABC5-68350FD0F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3E67D3-B0FF-490C-AE58-B56CA4BCD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CEB7107-A7D4-44E2-A809-4F02629AB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FFF58A0-6611-4E3D-A1FC-1A543AEB9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0CD38F3-F942-448D-BD9B-F5A6A48F1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142002B-7A51-46AF-8077-DBF01401E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D8CCFD3-196A-43FA-BE4B-DD09622E7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97BB7E6-19DA-4AC4-B8E5-B80C36F5E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9B1356F-62CD-401B-AB6E-E4D033545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8889BFD-FE99-4D04-B1C0-F19E0E274D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06761960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BAAF1ED-6F1F-4496-8F2B-A30C48856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D5D83F1-C0B8-44AE-B29D-E92CC7CD7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B93EE0A-AE31-4F7B-BEDA-BC6A59E690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7A0293E-FD8C-4015-B7FB-3B14920B6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634230-B261-436C-9A33-251F3B032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19D7A4C-C70E-479F-B871-0C6A84BA6E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699BE34-568E-419F-9581-5F1DD1D7F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D2FD596-4E4A-47A2-9FB4-3832889AD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24FAF1D-6493-4FBE-A329-D2044CC4B5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1A6E57B-2B99-42CD-BDA5-2D6319B89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4EF0103-EF05-4923-AFE4-DB12A2C04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36E8C17-1E28-47BB-9A14-AE0BEE859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F24CAD-6AB7-48DE-9078-B0A4F28BA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FED9947-9C9F-4A0E-93C9-5410CC1AB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7BC37A7-E6AB-463C-896F-2A66C8CD6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5DFC386-390C-443F-8B76-E45F92030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0121186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74F2D9A-2D41-4B0B-B3D2-02D6A61BD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40CFEC-AEA8-4CB8-9AF8-5337E05CE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A97C669-86DA-42CF-836A-F6FEC432E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30517A3-9D0D-4AEF-AF7E-AA494B821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74EFA0-A250-460F-8BB8-13D2C23A3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442801-933F-4204-AC6C-3C0681614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611d1dc0732c4092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BA70DF1-D43A-47CC-9DFE-A4E3DB20E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33416636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FC9A6CE-6DCB-4F4F-90D3-E9F5A1D3B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A16262-33C6-45AC-9BB9-F25A8773C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91E8BD-21D8-4F03-A695-1EBDB950B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781DE5-C510-4A7C-8E0F-427676C81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B2A92E7-4D82-4CE3-881F-A9D6ED455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2C4E68F-DD93-421E-9DEA-8C1974C18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B189CB-A0DF-4AF7-83E6-C3F6BBD66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5E80924-5065-42B5-885B-4ED3358F6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DF0AA3-112E-4CC5-85EE-0CF360887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FB15DFA-31E6-40E1-ACA0-8B41C26F3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021B4E-CD37-4582-ABC5-20B0F7FD54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8D4950F-F130-486C-95DF-6D0DD9570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60A3BB9-772A-4AC5-96E2-8A673DF7A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B7F290-2F51-49AB-9B6D-EFE82048D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0E8639E-F1F1-42E6-9150-B4762FD4A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1B84888-1407-4EBF-B123-70F61F386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DD5CF65-1B76-468B-9283-C272AE33C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9FA2512-9839-4A87-80B1-CFA1FAC05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6AA39A7-3961-4253-937F-8DEFEEE30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923549717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ADFFA99-8CA1-484C-8425-FBDB445A1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40789C-0C14-4334-B149-14782110DD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D32857B-33E8-41A4-8276-74EA2359F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42499E-F9CD-465E-A2C8-13E8AE2A3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3CAE20-0FFE-432E-B40D-2629599DB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93A65E2-3746-4312-A0E2-0488C5EFA4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E805AE9-D026-4032-9A18-0CEC8C031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77A3E0-9DBC-4BA3-B5FE-28894E7ED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58C72A4-957C-440B-9A61-AA06F57A4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874F460-7412-463C-8243-1B5159899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3C95DD-BD7C-4E56-9B99-F0B0B7368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619A501-0052-44D3-8DEB-9763A9C18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808BA9-7A35-4747-8FB1-4449C0B80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0F8673-347A-4131-B4C0-5D4063C4C9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9A6330-880D-4EE8-B998-BEA4214B0B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E8E66E8-3FEF-4DD3-B583-FCA90F62C9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2FF61C3-2525-4CA7-A473-4EB402A96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E58E150-D42C-4574-B7CD-60B3CC6D4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5160C62-2C0A-43C9-9C0F-6075F5C42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4E95767-4871-4778-9D39-880D7A32F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93843934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F057AE8-619C-4335-B045-28258AACB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03C7020-3F02-4BC3-9741-0ABE81FFD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E743324-CD11-40C2-8D17-513FE5C3C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0D466C7-BBB8-4E3A-86D7-CBF3C7CF7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76AAC0D-383A-4F59-8F93-07F9E855E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7E908C5-16DC-4BC4-84AE-DD134C08F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CC63DE7-3225-4A8F-AA84-991F563A9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E14576-28E6-418C-8C6A-C2D15D35C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72F4778-7EEF-48F2-A5E1-668E17D3C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9D0EDCA-F401-4DC3-9C6D-18E9C5BC4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1E5BD02-1BC9-4B1C-95BB-C4FA314862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E0200D3-7104-4CC2-80A6-1A1E1F306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3FEDBAE-873B-4A66-8560-B5B393F34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4400470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2026-09-07T07:21:47.6750000Z</dcterms:created>
  <dcterms:modified xsi:type="dcterms:W3CDTF">2026-09-07T07:21:47.6750000Z</dcterms:modified>
</coreProperties>
</file>