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0ff04f56ea1c4551" /><Relationship Type="http://schemas.openxmlformats.org/officeDocument/2006/relationships/extended-properties" Target="/docProps/app.xml" Id="Rca1d1a288338440a" /><Relationship Type="http://schemas.openxmlformats.org/officeDocument/2006/relationships/officeDocument" Target="/ppt/presentation.xml" Id="R24d487bd93ab4c4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704c2332747342f9"/>
  </p:sldMasterIdLst>
  <p:notesMasterIdLst>
    <p:notesMasterId xmlns:r="http://schemas.openxmlformats.org/officeDocument/2006/relationships" r:id="R31f412cf933841d3"/>
  </p:notesMasterIdLst>
  <p:sldIdLst>
    <p:sldId xmlns:r="http://schemas.openxmlformats.org/officeDocument/2006/relationships" id="256" r:id="R65f4876f7902487d"/>
    <p:sldId xmlns:r="http://schemas.openxmlformats.org/officeDocument/2006/relationships" id="257" r:id="R7080ca8b55c54c70"/>
    <p:sldId xmlns:r="http://schemas.openxmlformats.org/officeDocument/2006/relationships" id="258" r:id="Ra4ae19ef2a9c4353"/>
    <p:sldId xmlns:r="http://schemas.openxmlformats.org/officeDocument/2006/relationships" id="259" r:id="Rd4f2d68ef14840db"/>
    <p:sldId xmlns:r="http://schemas.openxmlformats.org/officeDocument/2006/relationships" id="260" r:id="Rc5e9f2b22f26400e"/>
    <p:sldId xmlns:r="http://schemas.openxmlformats.org/officeDocument/2006/relationships" id="261" r:id="R847f99ab3a6e4661"/>
    <p:sldId xmlns:r="http://schemas.openxmlformats.org/officeDocument/2006/relationships" id="262" r:id="R0334d766d8f14c8d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1118208228d6462a" /><Relationship Type="http://schemas.openxmlformats.org/officeDocument/2006/relationships/slideMaster" Target="/ppt/slideMasters/slideMaster1.xml" Id="R704c2332747342f9" /><Relationship Type="http://schemas.openxmlformats.org/officeDocument/2006/relationships/notesMaster" Target="/ppt/notesMasters/notesMaster1.xml" Id="R31f412cf933841d3" /><Relationship Type="http://schemas.openxmlformats.org/officeDocument/2006/relationships/presProps" Target="/ppt/presProps.xml" Id="R57d1f220b54c49f9" /><Relationship Type="http://schemas.openxmlformats.org/officeDocument/2006/relationships/tableStyles" Target="/ppt/tableStyles.xml" Id="R283ea8e51ab6404a" /><Relationship Type="http://schemas.openxmlformats.org/officeDocument/2006/relationships/slide" Target="/ppt/slides/slide1.xml" Id="R65f4876f7902487d" /><Relationship Type="http://schemas.openxmlformats.org/officeDocument/2006/relationships/slide" Target="/ppt/slides/slide2.xml" Id="R7080ca8b55c54c70" /><Relationship Type="http://schemas.openxmlformats.org/officeDocument/2006/relationships/slide" Target="/ppt/slides/slide3.xml" Id="Ra4ae19ef2a9c4353" /><Relationship Type="http://schemas.openxmlformats.org/officeDocument/2006/relationships/slide" Target="/ppt/slides/slide4.xml" Id="Rd4f2d68ef14840db" /><Relationship Type="http://schemas.openxmlformats.org/officeDocument/2006/relationships/slide" Target="/ppt/slides/slide5.xml" Id="Rc5e9f2b22f26400e" /><Relationship Type="http://schemas.openxmlformats.org/officeDocument/2006/relationships/slide" Target="/ppt/slides/slide6.xml" Id="R847f99ab3a6e4661" /><Relationship Type="http://schemas.openxmlformats.org/officeDocument/2006/relationships/slide" Target="/ppt/slides/slide7.xml" Id="R0334d766d8f14c8d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41745ff9e50410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993fda3de7d346d6" /><Relationship Type="http://schemas.openxmlformats.org/officeDocument/2006/relationships/notesMaster" Target="/ppt/notesMasters/notesMaster1.xml" Id="R4631218b631b47e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4f0aef53309428c" /><Relationship Type="http://schemas.openxmlformats.org/officeDocument/2006/relationships/notesMaster" Target="/ppt/notesMasters/notesMaster1.xml" Id="R828ddd3412324615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11645ca883cf487e" /><Relationship Type="http://schemas.openxmlformats.org/officeDocument/2006/relationships/notesMaster" Target="/ppt/notesMasters/notesMaster1.xml" Id="R87d26336a57f478f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201139cf5fd64e95" /><Relationship Type="http://schemas.openxmlformats.org/officeDocument/2006/relationships/notesMaster" Target="/ppt/notesMasters/notesMaster1.xml" Id="R13fd5a2df50743a7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32046d2e3026418d" /><Relationship Type="http://schemas.openxmlformats.org/officeDocument/2006/relationships/notesMaster" Target="/ppt/notesMasters/notesMaster1.xml" Id="Rb08ba958b9a3410a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69e919a251d14c69" /><Relationship Type="http://schemas.openxmlformats.org/officeDocument/2006/relationships/notesMaster" Target="/ppt/notesMasters/notesMaster1.xml" Id="R43f7fefd1bbb4c80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3cd237bdff1e4386" /><Relationship Type="http://schemas.openxmlformats.org/officeDocument/2006/relationships/notesMaster" Target="/ppt/notesMasters/notesMaster1.xml" Id="R3a6030962b83404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97f00c13bcb4ecf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425e63638e2c4764" /><Relationship Type="http://schemas.openxmlformats.org/officeDocument/2006/relationships/slideLayout" Target="/ppt/slideLayouts/slideLayout1.xml" Id="Rdaa5b558960c4382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aa5b558960c4382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89093cb46c147cd" /><Relationship Type="http://schemas.openxmlformats.org/officeDocument/2006/relationships/notesSlide" Target="/ppt/notesSlides/notesSlide1.xml" Id="R5cd773a0ce714ba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e715bbd1044a26" /><Relationship Type="http://schemas.openxmlformats.org/officeDocument/2006/relationships/notesSlide" Target="/ppt/notesSlides/notesSlide2.xml" Id="R1291f512ad22490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efd9eae734f4e2d" /><Relationship Type="http://schemas.openxmlformats.org/officeDocument/2006/relationships/notesSlide" Target="/ppt/notesSlides/notesSlide3.xml" Id="R99b86e6332ee459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d27197d90844746" /><Relationship Type="http://schemas.openxmlformats.org/officeDocument/2006/relationships/chart" Target="/ppt/slides/charts/chart1.xml" Id="R468a5590290e48b9" /><Relationship Type="http://schemas.openxmlformats.org/officeDocument/2006/relationships/notesSlide" Target="/ppt/notesSlides/notesSlide4.xml" Id="R1fb65689783848f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ef7aadc37a1429b" /><Relationship Type="http://schemas.openxmlformats.org/officeDocument/2006/relationships/notesSlide" Target="/ppt/notesSlides/notesSlide5.xml" Id="R05da7dff5e5744f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e3b21401084400a" /><Relationship Type="http://schemas.openxmlformats.org/officeDocument/2006/relationships/notesSlide" Target="/ppt/notesSlides/notesSlide6.xml" Id="R2ed379ecec5f457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e4fd428b850423c" /><Relationship Type="http://schemas.openxmlformats.org/officeDocument/2006/relationships/notesSlide" Target="/ppt/notesSlides/notesSlide7.xml" Id="Rb44eef10395c4d73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Métrica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DEFD9AD-D512-499E-8B10-4286DADF0C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55AE4F5-842F-4A3C-ABAF-BB74EC4906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PRESENTACIÓN EDITABLE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C4F8B26-E8EF-43FE-B74B-94A78B7085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Presentación del perfil de empresa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397618E-9257-40C5-B90D-A73EB0CBDC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Una estructura práctica para decisiones claras y comunicación profesional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66688A2-4F6A-414F-B01D-976CDB8E70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3B5BD32-FB54-4B29-9201-8A5A769568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12AC26D-3DFA-48E0-A154-2430C911C3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44421143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FDCBF7C-086C-4FD9-91B3-29F7D4CC50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Resumen ejecutivo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0BE57E7-8939-40FE-8046-B0F9EF93C3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3E615EA-7433-4449-B6D8-89CCA631F2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8CCBD73-A0C4-4F01-A0B2-1A16454D7F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7592FDE-37C8-4D61-980F-73B24851CF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Sustituye el contenido de ejemplo por tu información. Todos los textos, gráficos y formas son editables.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68ABA69-CC48-4348-BAED-9DB2734034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2BC0464-5E0D-4A59-A359-BB96D467E2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CE16A96-60BE-445A-9391-5D8D8E017F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Añade la situación, la audiencia y el motivo de esta presentación.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949E8B3-33A3-4886-96B7-42FBEB23B3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B81C57C-FDBC-48BD-8F5A-145062D959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Objetivo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5F4845E-44E2-42CE-85BD-C5C0DD303F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Indica el resultado que debe facilitar esta presentación.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B72FAD5-DEE7-43B1-B5FD-B4D4659381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2735B78-04A3-44F6-80FF-E5E6E1D700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Decisión necesaria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0AA1D58-7C06-425E-8000-567A066BCD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la aprobación, elección o compromiso necesario.</a:t>
            </a:r>
          </a:p>
        </p:txBody>
      </p:sp>
    </p:spTree>
    <p:extLst>
      <p:ext uri="{BB962C8B-B14F-4D97-AF65-F5344CB8AC3E}">
        <p14:creationId xmlns:p14="http://schemas.microsoft.com/office/powerpoint/2010/main" val="22423759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AF46570-759A-45CC-B042-538A162D8D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8F0DF66-0C56-4B90-8A81-97ED36F2FB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862AA3D-DF64-4097-9F0B-6990C40CC5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6250C88-FAC8-440A-90F3-AD13527888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E57D2D8-0EA5-47B7-9145-D5070F083A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DD1F862-4C70-45BF-ABE0-F40B2918C8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Objetivo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F2E9ECA-B8A3-4C0F-9803-1FCE7DE46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Resultado específico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7F044D8-E2F7-45E9-9F18-D6A4DF31D8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E69E97D-C532-4FDE-B13F-D0E838CA80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23F56C0-9878-4801-A3FA-1305FF0B49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Medida de éxito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7EF834A-61D6-4D74-B3CC-D40C729BEE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Cómo se mide el progreso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7A094E6-926F-4CED-9591-34025B0864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9AF93BF-AFCA-4BBE-BFA8-68E0151DCB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F8CCE1D-F35A-460C-B4FA-DB8E2E878E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10E805F-3510-44C7-9851-B4907EB093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Rol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9E897A4-FEDD-4EE0-B5BD-9DF294D3A6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57628554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C329079-AC9F-42EE-8AA5-B652D62F3B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Evidencia e ideas clave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1E0E936-8B9E-4751-8E8E-0B8F35A62B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A7AC696-4E79-4ED9-8E35-3FB528322E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93C60B8-7392-4EF5-9B8E-A9C282B510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324BE18-F84A-466C-9103-1A6DA9C588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Idea clave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A2BF97C-2CA8-43F0-B4D8-A0E15E8BBA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Resume la evidencia más importante y explica por qué importa.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68a5590290e48b9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B7CA039-203F-4268-AA85-DADEAD08F0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Sustituye los valores de ejemplo por datos verificados.</a:t>
            </a:r>
          </a:p>
        </p:txBody>
      </p:sp>
    </p:spTree>
    <p:extLst>
      <p:ext uri="{BB962C8B-B14F-4D97-AF65-F5344CB8AC3E}">
        <p14:creationId xmlns:p14="http://schemas.microsoft.com/office/powerpoint/2010/main" val="27079539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302E120-8568-43DD-A126-7CDE246C59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Enfoque y cronograma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9870854-8916-4B30-B832-665273BBAA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0E83A84-86BA-410C-AB48-C849B45058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BD8583D-D69C-4DD2-B359-01567BB429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575E6ED-238A-4B8F-95EA-C0ED5D595E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C2C4725-9CFD-48C7-B78F-19D48534BA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0E9A7C2-3824-4108-8A3A-34005087F4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B924FD5-1F35-45FB-9C87-3F1CC533DB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C9ECBA2-F00E-4A15-83B6-496B21B4DE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F45DFD8-FA50-4EF5-8005-55A06A191F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7937C75-E0FF-494B-A570-F925767BAD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2E206A3-67D4-4AA2-B3CA-40640D29BC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C862B61-3605-4953-A951-103706A485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F39DCF0-73B2-472E-976E-FE9F81D409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FE002B8-8E38-4810-AE90-9F48F4B01C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886376B-F449-40A3-BEB7-51C67879B3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de acción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FB5EEAD-A83E-4136-A36E-E902F5A721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014D76C-949E-405A-BBC5-48C1AFAD93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9FDE459-B908-44F8-BFE2-3F80B0204C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Decisiones y 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4912880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801729A-4FAC-42F8-A0DE-DCBAB93583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Riesgos y respuestas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63615DB-4018-4EA0-AD16-0CE3497C5D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C6C8FB9-2740-47D2-8D01-7AB8FA8303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8068288-D704-4661-A1E8-F8D3CE1D24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39FD0B5-7F44-4F26-9DB6-DB72951871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334DAFE-743B-409C-81CF-D9CB65D2F2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022CF2E-2253-40AF-AF70-558C3FBC5E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4E31F33-A3FD-41CF-A1D3-D8933EF4C0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D13E917-7643-46BC-B1D7-6BCDD07BEA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1400DF1-1AE5-435E-A5DC-D36A68937D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Riesgo o restricción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2F03E06-0EAA-48AB-916E-E645F668B9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B8DD204-E14D-4FCA-886F-7C14ED1FA5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1A37645-29C3-4CFD-AB86-909F6ADB6B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93C0A80-B1AB-427F-A4B0-1AEB7874F4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Dependencia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D329BC7-C3AD-4C6F-866B-3985A1C66C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DDC4943-8EE4-4287-95BC-516C340132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28EDA23-8CEC-4EFD-BD64-6E64AE87FE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ADF0C36-08DA-4190-8A84-A62E60F35B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Supuesto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E8F2873-CCDD-4D33-9438-01B26BEF47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AAF7435-639F-48D4-8A3B-74F226D528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Acción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210532553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F43051D-152F-4A71-A75E-943A6F1640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Decisiones y próximos pasos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7341CD1-A3E6-4FA0-B1C3-12DCCE406E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Decisión necesaria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5957FDD-8D7A-4279-B491-849CBABBB7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Escribe la decisión o aprobación exacta necesaria.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702F255-698D-41AB-B5CB-7E8B33F0BF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7C4AFE3-5363-4C9F-BD41-27F83F79ED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826037F-8922-4D72-B33A-7B6C6CF123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Próxima acción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6CF6120-15FA-4B68-A265-2153BACCF3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418DE7D-B0D6-47F5-A84B-7C1235D6FA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0194E09-E7CF-4FB1-BA6E-391886970C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Nombre / cargo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A09702F-6CFA-4F44-995C-56F8524B7C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77A729B-887C-4CD0-AE19-F5E908C6C1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Fecha límite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B79B2F4-4219-4C5C-9523-3A117BBEEB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17F4C38-625E-452C-99DB-618D4BC9D9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Lista para presentar</a:t>
            </a:r>
          </a:p>
        </p:txBody>
      </p:sp>
    </p:spTree>
    <p:extLst>
      <p:ext uri="{BB962C8B-B14F-4D97-AF65-F5344CB8AC3E}">
        <p14:creationId xmlns:p14="http://schemas.microsoft.com/office/powerpoint/2010/main" val="193383144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2026-09-07T07:21:47.9750000Z</dcterms:created>
  <dcterms:modified xsi:type="dcterms:W3CDTF">2026-09-07T07:21:47.9750000Z</dcterms:modified>
</coreProperties>
</file>