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a8eab435ce64453" /><Relationship Type="http://schemas.openxmlformats.org/officeDocument/2006/relationships/extended-properties" Target="/docProps/app.xml" Id="Rd4d9ea9a2bbc4b8c" /><Relationship Type="http://schemas.openxmlformats.org/officeDocument/2006/relationships/officeDocument" Target="/ppt/presentation.xml" Id="Rd44d0faa2aac41f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48eb51f84c64ab1"/>
  </p:sldMasterIdLst>
  <p:notesMasterIdLst>
    <p:notesMasterId xmlns:r="http://schemas.openxmlformats.org/officeDocument/2006/relationships" r:id="Rc59ad30b120b4722"/>
  </p:notesMasterIdLst>
  <p:sldIdLst>
    <p:sldId xmlns:r="http://schemas.openxmlformats.org/officeDocument/2006/relationships" id="256" r:id="R3c18f444c0ed411f"/>
    <p:sldId xmlns:r="http://schemas.openxmlformats.org/officeDocument/2006/relationships" id="257" r:id="R0ba2023dd3f94019"/>
    <p:sldId xmlns:r="http://schemas.openxmlformats.org/officeDocument/2006/relationships" id="258" r:id="R0689a4eddd304e18"/>
    <p:sldId xmlns:r="http://schemas.openxmlformats.org/officeDocument/2006/relationships" id="259" r:id="R8e9b382ed1e04acd"/>
    <p:sldId xmlns:r="http://schemas.openxmlformats.org/officeDocument/2006/relationships" id="260" r:id="R3066f353bca24f9c"/>
    <p:sldId xmlns:r="http://schemas.openxmlformats.org/officeDocument/2006/relationships" id="261" r:id="Rc449947959bf420d"/>
    <p:sldId xmlns:r="http://schemas.openxmlformats.org/officeDocument/2006/relationships" id="262" r:id="R621461eae90e40e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1f5796d107e4998" /><Relationship Type="http://schemas.openxmlformats.org/officeDocument/2006/relationships/slideMaster" Target="/ppt/slideMasters/slideMaster1.xml" Id="Ra48eb51f84c64ab1" /><Relationship Type="http://schemas.openxmlformats.org/officeDocument/2006/relationships/notesMaster" Target="/ppt/notesMasters/notesMaster1.xml" Id="Rc59ad30b120b4722" /><Relationship Type="http://schemas.openxmlformats.org/officeDocument/2006/relationships/presProps" Target="/ppt/presProps.xml" Id="R9fa240fdfc8d40e3" /><Relationship Type="http://schemas.openxmlformats.org/officeDocument/2006/relationships/tableStyles" Target="/ppt/tableStyles.xml" Id="R23ce0907386643a5" /><Relationship Type="http://schemas.openxmlformats.org/officeDocument/2006/relationships/slide" Target="/ppt/slides/slide1.xml" Id="R3c18f444c0ed411f" /><Relationship Type="http://schemas.openxmlformats.org/officeDocument/2006/relationships/slide" Target="/ppt/slides/slide2.xml" Id="R0ba2023dd3f94019" /><Relationship Type="http://schemas.openxmlformats.org/officeDocument/2006/relationships/slide" Target="/ppt/slides/slide3.xml" Id="R0689a4eddd304e18" /><Relationship Type="http://schemas.openxmlformats.org/officeDocument/2006/relationships/slide" Target="/ppt/slides/slide4.xml" Id="R8e9b382ed1e04acd" /><Relationship Type="http://schemas.openxmlformats.org/officeDocument/2006/relationships/slide" Target="/ppt/slides/slide5.xml" Id="R3066f353bca24f9c" /><Relationship Type="http://schemas.openxmlformats.org/officeDocument/2006/relationships/slide" Target="/ppt/slides/slide6.xml" Id="Rc449947959bf420d" /><Relationship Type="http://schemas.openxmlformats.org/officeDocument/2006/relationships/slide" Target="/ppt/slides/slide7.xml" Id="R621461eae90e40e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3f6833c7c8e49e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5864e7635f64a05" /><Relationship Type="http://schemas.openxmlformats.org/officeDocument/2006/relationships/notesMaster" Target="/ppt/notesMasters/notesMaster1.xml" Id="R3105798a034c4c5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bb40ec7292246cf" /><Relationship Type="http://schemas.openxmlformats.org/officeDocument/2006/relationships/notesMaster" Target="/ppt/notesMasters/notesMaster1.xml" Id="Ra008e0d7fee24bf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9a1d4d5c77546e6" /><Relationship Type="http://schemas.openxmlformats.org/officeDocument/2006/relationships/notesMaster" Target="/ppt/notesMasters/notesMaster1.xml" Id="Ra0db2fd193f54e3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3e2e8a464cb4be0" /><Relationship Type="http://schemas.openxmlformats.org/officeDocument/2006/relationships/notesMaster" Target="/ppt/notesMasters/notesMaster1.xml" Id="R53c187bc31524c8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6d215495a8e46cf" /><Relationship Type="http://schemas.openxmlformats.org/officeDocument/2006/relationships/notesMaster" Target="/ppt/notesMasters/notesMaster1.xml" Id="Re5a3ae8445504cb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3c0296769c0b4c1b" /><Relationship Type="http://schemas.openxmlformats.org/officeDocument/2006/relationships/notesMaster" Target="/ppt/notesMasters/notesMaster1.xml" Id="R75f94649d1084d5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456320f31174da8" /><Relationship Type="http://schemas.openxmlformats.org/officeDocument/2006/relationships/notesMaster" Target="/ppt/notesMasters/notesMaster1.xml" Id="Re417111ed9b441e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7ffdc7f50454d8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93f6de3b5e54e18" /><Relationship Type="http://schemas.openxmlformats.org/officeDocument/2006/relationships/slideLayout" Target="/ppt/slideLayouts/slideLayout1.xml" Id="R8e0f9d2b7fb3428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e0f9d2b7fb3428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b3db16d9fc41dd" /><Relationship Type="http://schemas.openxmlformats.org/officeDocument/2006/relationships/notesSlide" Target="/ppt/notesSlides/notesSlide1.xml" Id="R53edc116ec124a9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c9acda32154fda" /><Relationship Type="http://schemas.openxmlformats.org/officeDocument/2006/relationships/notesSlide" Target="/ppt/notesSlides/notesSlide2.xml" Id="R2d8b6e9a140543d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1cfc5827c849c2" /><Relationship Type="http://schemas.openxmlformats.org/officeDocument/2006/relationships/notesSlide" Target="/ppt/notesSlides/notesSlide3.xml" Id="Rc6ad2df53295495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5e5b0067564a24" /><Relationship Type="http://schemas.openxmlformats.org/officeDocument/2006/relationships/chart" Target="/ppt/slides/charts/chart1.xml" Id="R86e656eab01c437c" /><Relationship Type="http://schemas.openxmlformats.org/officeDocument/2006/relationships/notesSlide" Target="/ppt/notesSlides/notesSlide4.xml" Id="R713192535ac0417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5b76d718c74a0a" /><Relationship Type="http://schemas.openxmlformats.org/officeDocument/2006/relationships/notesSlide" Target="/ppt/notesSlides/notesSlide5.xml" Id="Rd052dd28ea964f2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f06d3db36d4c99" /><Relationship Type="http://schemas.openxmlformats.org/officeDocument/2006/relationships/notesSlide" Target="/ppt/notesSlides/notesSlide6.xml" Id="R30073b5e8cbb40f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6374849e71436a" /><Relationship Type="http://schemas.openxmlformats.org/officeDocument/2006/relationships/notesSlide" Target="/ppt/notesSlides/notesSlide7.xml" Id="R2da4ad7ca28c4e82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86F2DBC-6F3E-4970-A3C1-DF2515A25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C56053-B220-4148-B0B9-D8BC74E87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69EA66E-C1C4-40F8-A91B-39291F630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Company Profile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189CE28-2E18-452D-8B11-15F5982C9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BCBFC59-4D65-4D46-BBAF-F85813A2F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A6982C6-22FD-44EB-9DFC-52D2B1FCB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B697D6F-9237-4797-B488-9C3195AF3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32607522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BC6EE7-8103-44AC-AA0A-176783107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F9C60B-5292-45F8-8A00-B4BB15CC2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76FD24D-A0D3-45F6-8A8D-8615D1D8A0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739543-4EC1-44E6-B521-F8C8F91E9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12F206-37CA-4B55-AA6F-F8DE93050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C1ED65-959A-464E-BF0F-ABF0F6257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AF3C316-3343-4F44-A1AE-97D5AD410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A68393-DE7F-46C7-823C-72E258E03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838775B-BE2C-46BF-92F9-F30AF17ED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A6E9A03-C5D1-46FD-8DC4-AB01CC722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15F265-529A-4280-8472-6138D13D0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C80C046-F183-4FD9-9228-B979E3649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DE63477-D0F0-4E39-A297-7690A73CB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9828521-EDC6-426B-839A-B00B63E3F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33067920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AC0017D-2273-419D-98C7-6F2F8F12E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923CEAF-B07E-4238-83CD-5503933B7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1A77EB5-7E7C-44AF-9066-0A5875CE8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CFE6837-C94A-4077-BF49-7D8FA8F22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10F4287-E1BF-420D-98EB-D86CA38E4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1D2ED04-D873-41BD-B18D-0B1FB71DB5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CD12632-B267-4DEB-A8FD-1337421CB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9FF9FF-FAC0-47BE-8366-3C15093965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18DFC4C-40E8-4A89-8A42-F3BA0149D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DF8E996-D3EF-4438-A4C4-51FACA0FB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E8D26BF-CA03-43EC-9A4D-0A3835842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1355588-FE58-4A6F-8E1B-41F1C9440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FB81FBD-75EB-4EC0-BF48-B95013269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5864D4-A921-4AD9-9381-1352D0E98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172C5F-08F1-4B14-BDDC-CE4CAE739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E0E8BB8-041F-416A-926E-931E7CED1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1915595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39A9037-7039-4BCE-9919-7AEEA7680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BAF542-B0DE-41B0-8DF8-8EED39ED6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A270EF3-24B4-4CF1-A5E6-835BF9269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28345A-B044-4CC2-BC91-41B3C5F8F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B576720-B9CF-4344-87C6-743E855E9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21293A-A1FC-4135-8674-4BB92792F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6e656eab01c437c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6ED7186-434C-4F31-ADE3-7CA04410C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209080452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FE6B3F3-E086-4C3D-9CBC-F293F03E3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D7E23B7-64E5-4517-9F68-779344FB8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5D96A63-87C6-46C6-B3CE-97D827A0C1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5C173AC-7314-47DE-AEFB-2A05653F0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1915F20-E65C-479E-AA6F-D0CD45D951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9AE585C-ACAE-4B82-B5A4-999B1C1875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FDC3FAD-F411-4980-87F8-1504EEA7E3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48E7C6D-7CBA-43E1-BB59-78D97C3BD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CCB425-0985-41EF-B4E7-3A8A2061C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658C4AB-BC00-41EF-8123-E5C2FD0E2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832AB56-C481-4A26-9E9B-EEA0F63A0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DE454D-4F82-421D-8CDF-64FE5BE50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620913-6EF3-43DB-B506-4C6DAD5BC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249B3A2-5BF4-441A-A4AA-C50535477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1621E1B-A725-40D4-A704-69D237993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D42DB09-B972-46F7-81DF-11851B37D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99986F1-48FA-4DCB-914F-EBA324395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90F0ED6-754C-4970-872E-253C5D5C8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9E4D700-1142-4F21-AD85-F2902FDBB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7035446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0D74F0B-9543-465B-BBE9-83D12CC5A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7A42837-E631-4E88-9471-65410299F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868BD25-C099-4499-89E3-F0E10928C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6D365F8-8061-4BC3-A435-66C784D70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148B887-83D8-40B6-A2C5-6204A52B58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44E6EA3-DC4C-4434-A76C-C272ACB1D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739B084-8192-4F23-97BA-655D643B5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A3B47E5-610B-4656-A513-98BD891FC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EA19705-1A3C-4306-BEB4-78010CD605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155BB1A-C036-4E2F-8792-C8C7FF32F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C7A09AE-1613-4CC9-9349-6F68509DD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8DBDD50-1C77-42F9-B580-8387C352A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0FF0BF-E6FF-4FAF-8C9E-9D7F53A6D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A8406C-344B-4745-8162-F2FE75730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5E6B9BA-F264-469A-9B04-C449AEFD5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DD1605-6BA8-49F8-93A0-97A826C94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A8E0B1B-ADED-44F5-9B45-734316CE9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AF901BD-618E-48CE-847C-4AE805CCF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0A3C78-2B68-4118-9AF0-AD39D5F8B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720A54D-85BB-4D19-9A75-29B0F7257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33945133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B7D2A7-9CAC-4305-BD0C-C19BCBED2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7CC17B7-E853-416A-889B-E103A3CF4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016ADF-EF50-4647-85D8-4C2818CF7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464B84C-5C5A-4B83-982F-32DE1A8A9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B5E077-F523-4056-9605-515B9330B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DB1F5D-DA58-4232-B484-F169D18AD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24010E4-CE9F-4F1A-9F16-71E6992FF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0C086D1-C7BC-4ABB-B7B3-8C1626BCC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281796F-E19C-4A0F-B0E0-DAF0D8775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5082520-31FC-479A-A0EF-C1B69A801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1C4DB8-CC9A-49C8-96B3-E8EBEDB65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4DF3500-7EC2-4B91-A95B-E3A0904DC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EAB4B6B-61AD-45E1-A59A-CEDF5F873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45941544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2026-09-07T07:21:47.4040000Z</dcterms:created>
  <dcterms:modified xsi:type="dcterms:W3CDTF">2026-09-07T07:21:47.4040000Z</dcterms:modified>
</coreProperties>
</file>