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slides/charts/chart1.xml" ContentType="application/vnd.openxmlformats-officedocument.drawingml.chart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964c56ad90674a65" /><Relationship Type="http://schemas.openxmlformats.org/officeDocument/2006/relationships/extended-properties" Target="/docProps/app.xml" Id="Rf5cc8909978e4ead" /><Relationship Type="http://schemas.openxmlformats.org/officeDocument/2006/relationships/officeDocument" Target="/ppt/presentation.xml" Id="R158966b9d44844c2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75cfacf16ee74be1"/>
  </p:sldMasterIdLst>
  <p:notesMasterIdLst>
    <p:notesMasterId xmlns:r="http://schemas.openxmlformats.org/officeDocument/2006/relationships" r:id="R27794d905ca145c5"/>
  </p:notesMasterIdLst>
  <p:sldIdLst>
    <p:sldId xmlns:r="http://schemas.openxmlformats.org/officeDocument/2006/relationships" id="256" r:id="Ra9d81ef9ec164623"/>
    <p:sldId xmlns:r="http://schemas.openxmlformats.org/officeDocument/2006/relationships" id="257" r:id="R437756a3580947d8"/>
    <p:sldId xmlns:r="http://schemas.openxmlformats.org/officeDocument/2006/relationships" id="258" r:id="R57fce27364c146f1"/>
    <p:sldId xmlns:r="http://schemas.openxmlformats.org/officeDocument/2006/relationships" id="259" r:id="R608578f052ad467b"/>
    <p:sldId xmlns:r="http://schemas.openxmlformats.org/officeDocument/2006/relationships" id="260" r:id="R00c18c3fb3f64ec8"/>
    <p:sldId xmlns:r="http://schemas.openxmlformats.org/officeDocument/2006/relationships" id="261" r:id="R196d4bd0bf4a4315"/>
    <p:sldId xmlns:r="http://schemas.openxmlformats.org/officeDocument/2006/relationships" id="262" r:id="Rb5840e1726bf4cbb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5efe1d8839e541e7" /><Relationship Type="http://schemas.openxmlformats.org/officeDocument/2006/relationships/slideMaster" Target="/ppt/slideMasters/slideMaster1.xml" Id="R75cfacf16ee74be1" /><Relationship Type="http://schemas.openxmlformats.org/officeDocument/2006/relationships/notesMaster" Target="/ppt/notesMasters/notesMaster1.xml" Id="R27794d905ca145c5" /><Relationship Type="http://schemas.openxmlformats.org/officeDocument/2006/relationships/presProps" Target="/ppt/presProps.xml" Id="R88147c75afc148f0" /><Relationship Type="http://schemas.openxmlformats.org/officeDocument/2006/relationships/tableStyles" Target="/ppt/tableStyles.xml" Id="R5832f2ed165a46ce" /><Relationship Type="http://schemas.openxmlformats.org/officeDocument/2006/relationships/slide" Target="/ppt/slides/slide1.xml" Id="Ra9d81ef9ec164623" /><Relationship Type="http://schemas.openxmlformats.org/officeDocument/2006/relationships/slide" Target="/ppt/slides/slide2.xml" Id="R437756a3580947d8" /><Relationship Type="http://schemas.openxmlformats.org/officeDocument/2006/relationships/slide" Target="/ppt/slides/slide3.xml" Id="R57fce27364c146f1" /><Relationship Type="http://schemas.openxmlformats.org/officeDocument/2006/relationships/slide" Target="/ppt/slides/slide4.xml" Id="R608578f052ad467b" /><Relationship Type="http://schemas.openxmlformats.org/officeDocument/2006/relationships/slide" Target="/ppt/slides/slide5.xml" Id="R00c18c3fb3f64ec8" /><Relationship Type="http://schemas.openxmlformats.org/officeDocument/2006/relationships/slide" Target="/ppt/slides/slide6.xml" Id="R196d4bd0bf4a4315" /><Relationship Type="http://schemas.openxmlformats.org/officeDocument/2006/relationships/slide" Target="/ppt/slides/slide7.xml" Id="Rb5840e1726bf4cbb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a8271061419540fd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b575a92138c64b13" /><Relationship Type="http://schemas.openxmlformats.org/officeDocument/2006/relationships/notesMaster" Target="/ppt/notesMasters/notesMaster1.xml" Id="Rcac7ffb894bb41f5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c814629c820d47ee" /><Relationship Type="http://schemas.openxmlformats.org/officeDocument/2006/relationships/notesMaster" Target="/ppt/notesMasters/notesMaster1.xml" Id="R1dd7b11301a947c3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c7c4e14dc0d4433c" /><Relationship Type="http://schemas.openxmlformats.org/officeDocument/2006/relationships/notesMaster" Target="/ppt/notesMasters/notesMaster1.xml" Id="R9f54b095e85d48b0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c8b6f711745b4c9f" /><Relationship Type="http://schemas.openxmlformats.org/officeDocument/2006/relationships/notesMaster" Target="/ppt/notesMasters/notesMaster1.xml" Id="Rfb9792dd603e4aad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d032a5dfc4c044be" /><Relationship Type="http://schemas.openxmlformats.org/officeDocument/2006/relationships/notesMaster" Target="/ppt/notesMasters/notesMaster1.xml" Id="Rf1d5ad44104f4afa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f6d3c78e63204d76" /><Relationship Type="http://schemas.openxmlformats.org/officeDocument/2006/relationships/notesMaster" Target="/ppt/notesMasters/notesMaster1.xml" Id="R9510e486fffb4620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c0bf6d547bcf4feb" /><Relationship Type="http://schemas.openxmlformats.org/officeDocument/2006/relationships/notesMaster" Target="/ppt/notesMasters/notesMaster1.xml" Id="Rae0b2197e62f425c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66ee6375312a45e6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5e84bf2cf008496d" /><Relationship Type="http://schemas.openxmlformats.org/officeDocument/2006/relationships/slideLayout" Target="/ppt/slideLayouts/slideLayout1.xml" Id="Rfaa710e73d7947eb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faa710e73d7947eb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643ea96f72f4506" /><Relationship Type="http://schemas.openxmlformats.org/officeDocument/2006/relationships/notesSlide" Target="/ppt/notesSlides/notesSlide1.xml" Id="Rbfbc823cabae4c8c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54ddf00ea0b44bd" /><Relationship Type="http://schemas.openxmlformats.org/officeDocument/2006/relationships/notesSlide" Target="/ppt/notesSlides/notesSlide2.xml" Id="R4642a79d89ec4031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0216a8cf1ce4ada" /><Relationship Type="http://schemas.openxmlformats.org/officeDocument/2006/relationships/notesSlide" Target="/ppt/notesSlides/notesSlide3.xml" Id="R70c2755e8e8e4687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0ff7818da00441c" /><Relationship Type="http://schemas.openxmlformats.org/officeDocument/2006/relationships/chart" Target="/ppt/slides/charts/chart1.xml" Id="R802c0bb6f71b49f5" /><Relationship Type="http://schemas.openxmlformats.org/officeDocument/2006/relationships/notesSlide" Target="/ppt/notesSlides/notesSlide4.xml" Id="R61f5eeccbfae4c3b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4e5b133a0184925" /><Relationship Type="http://schemas.openxmlformats.org/officeDocument/2006/relationships/notesSlide" Target="/ppt/notesSlides/notesSlide5.xml" Id="Rb527a8acbb0842e5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e5ebcb38ede422e" /><Relationship Type="http://schemas.openxmlformats.org/officeDocument/2006/relationships/notesSlide" Target="/ppt/notesSlides/notesSlide6.xml" Id="R318dbf442a364b45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707f955df1c4988" /><Relationship Type="http://schemas.openxmlformats.org/officeDocument/2006/relationships/notesSlide" Target="/ppt/notesSlides/notesSlide7.xml" Id="R09b9cd80f3014d44" /></Relationships>
</file>

<file path=ppt/slides/charts/chart1.xml><?xml version="1.0" encoding="utf-8"?>
<c:chartSpace xmlns:c="http://schemas.openxmlformats.org/drawingml/2006/chart">
  <c:lang val="en-US"/>
  <c:chart>
    <c:plotArea>
      <c:barChart>
        <c:barDir val="col"/>
        <c:varyColors val="0"/>
        <c:ser>
          <c:idx val="0"/>
          <c:order val="0"/>
          <c:tx>
            <c:v>Indicateur</c:v>
          </c:tx>
          <c:spPr>
            <a:solidFill xmlns:a="http://schemas.openxmlformats.org/drawingml/2006/main">
              <a:srgbClr val="2D6CDF"/>
            </a:solidFill>
          </c:spPr>
          <c:cat>
            <c:strLit>
              <c:ptCount val="4"/>
              <c:pt idx="0">
                <c:v>A</c:v>
              </c:pt>
              <c:pt idx="1">
                <c:v>B</c:v>
              </c:pt>
              <c:pt idx="2">
                <c:v>C</c:v>
              </c:pt>
              <c:pt idx="3">
                <c:v>D</c:v>
              </c:pt>
            </c:strLit>
          </c:cat>
          <c:val>
            <c:numLit>
              <c:formatCode>General</c:formatCode>
              <c:ptCount val="4"/>
              <c:pt idx="0">
                <c:v>42</c:v>
              </c:pt>
              <c:pt idx="1">
                <c:v>68</c:v>
              </c:pt>
              <c:pt idx="2">
                <c:v>55</c:v>
              </c:pt>
              <c:pt idx="3">
                <c:v>82</c:v>
              </c:pt>
            </c:numLit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axId val="48650112"/>
        <c:axId val="48672768"/>
      </c:barChart>
      <c:catAx>
        <c:axId val="48650112"/>
        <c:scaling>
          <c:orientation val="minMax"/>
        </c:scaling>
        <c:delete val="0"/>
        <c:axPos val="b"/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72768"/>
      </c:catAx>
      <c:valAx>
        <c:axId val="48672768"/>
        <c:scaling>
          <c:orientation val="minMax"/>
        </c:scaling>
        <c:delete val="0"/>
        <c:axPos val="l"/>
        <c:majorGridlines>
          <c:spPr>
            <a:ln xmlns:a="http://schemas.openxmlformats.org/drawingml/2006/main" w="9525">
              <a:solidFill>
                <a:srgbClr val="D7E1EE"/>
              </a:solidFill>
              <a:prstDash val="solid"/>
            </a:ln>
          </c:spPr>
        </c:majorGridlines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50112"/>
        <c:crossBetween val="between"/>
      </c:valAx>
    </c:plotArea>
    <c:plotVisOnly val="1"/>
  </c:chart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4368C249-4E3E-4F45-9471-D66410379E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714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0913D984-E1F6-405A-9899-804E5E8624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6096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8CC8FF"/>
                </a:solidFill>
              </a:defRPr>
            </a:pPr>
            <a:r>
              <a:rPr sz="1050" b="1">
                <a:solidFill>
                  <a:srgbClr val="8CC8FF"/>
                </a:solidFill>
              </a:rPr>
              <a:t>PRÉSENTATION MODIFIABLE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69C3F37A-1341-4116-8E5B-D31DCF9144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714500"/>
            <a:ext cx="9906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4200" b="1">
                <a:solidFill>
                  <a:srgbClr val="FFFFFF"/>
                </a:solidFill>
              </a:defRPr>
            </a:pPr>
            <a:r>
              <a:rPr sz="4200" b="1">
                <a:solidFill>
                  <a:srgbClr val="FFFFFF"/>
                </a:solidFill>
              </a:rPr>
              <a:t>Présentation du profil d’entreprise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942B47C7-D76B-418B-833F-F2FC1F7CB1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714750"/>
            <a:ext cx="9906000" cy="809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0">
                <a:solidFill>
                  <a:srgbClr val="D8E7F8"/>
                </a:solidFill>
              </a:defRPr>
            </a:pPr>
            <a:r>
              <a:rPr sz="1800" b="0">
                <a:solidFill>
                  <a:srgbClr val="D8E7F8"/>
                </a:solidFill>
              </a:rPr>
              <a:t>Une structure pratique pour des décisions claires et une communication professionnelle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4B4EDA7C-964D-435F-91C3-016BCFBBF1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05500"/>
            <a:ext cx="4000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FFFFFF"/>
                </a:solidFill>
              </a:defRPr>
            </a:pPr>
            <a:r>
              <a:rPr sz="1200" b="1">
                <a:solidFill>
                  <a:srgbClr val="FFFFFF"/>
                </a:solidFill>
              </a:rPr>
              <a:t>OFFICE TEMPLATES HUB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EE9469E7-3FDD-45D2-B55E-66C73DAE57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0" y="5143500"/>
            <a:ext cx="1619250" cy="1047750"/>
          </a:xfrm>
          <a:prstGeom xmlns:a="http://schemas.openxmlformats.org/drawingml/2006/main" prst="roundRect">
            <a:avLst>
              <a:gd name="adj" fmla="val 14545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1E73509D-7324-4434-A65D-6CC55E078D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58375" y="5400675"/>
            <a:ext cx="1333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100%</a:t>
            </a:r>
          </a:p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EDITABLE</a:t>
            </a:r>
          </a:p>
        </p:txBody>
      </p:sp>
    </p:spTree>
    <p:extLst>
      <p:ext uri="{BB962C8B-B14F-4D97-AF65-F5344CB8AC3E}">
        <p14:creationId xmlns:p14="http://schemas.microsoft.com/office/powerpoint/2010/main" val="1634224349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244F36F1-0B93-4477-B3AA-499930B926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Synthèse exécutive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C1B4E5E7-D0E9-42FB-BECF-A16C4446C2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02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20970AC3-8882-4185-98AC-2FB514AEF8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490DFE4B-B476-46A2-9E70-F2E45C7EB3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Modèle gratuit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BA42AAD0-08E0-4A30-BAE4-F75DE0F2A3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81125"/>
            <a:ext cx="10668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5F6B7A"/>
                </a:solidFill>
              </a:defRPr>
            </a:pPr>
            <a:r>
              <a:rPr sz="1500" b="0">
                <a:solidFill>
                  <a:srgbClr val="5F6B7A"/>
                </a:solidFill>
              </a:rPr>
              <a:t>Remplacez le contenu d’exemple par vos informations. Tous les textes, graphiques et formes restent modifiables.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4B2FA92E-3997-421C-BE12-38246173C7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E9EFD6E7-6571-4CDE-A289-ADF333F138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Contexte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319CA3BF-707B-4BE4-9D53-0A5D152D26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Ajoutez la situation, le public et la raison de cette présentation.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0DD95181-983B-412F-A424-AB6F4C8745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EAF2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B32ACB18-E09A-4895-BE78-B31812EC00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Objectif principal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8CE63739-47C1-45CB-AC06-34AD0C1EA1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Indiquez le résultat que cette présentation doit permettre.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8D590A37-A58D-4131-B5EC-A673137134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867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0571E042-7B1A-484A-9D0C-4F3140A798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Décision requise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C8E3F164-5E31-426F-98DA-3BB81649A9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Décrivez la validation, le choix ou l’engagement requis.</a:t>
            </a:r>
          </a:p>
        </p:txBody>
      </p:sp>
    </p:spTree>
    <p:extLst>
      <p:ext uri="{BB962C8B-B14F-4D97-AF65-F5344CB8AC3E}">
        <p14:creationId xmlns:p14="http://schemas.microsoft.com/office/powerpoint/2010/main" val="535101979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79F51F21-0472-4516-A237-E1A3DC417D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Objectifs et critères de réussite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CFCA59C8-8DDC-4832-BA2E-846B2338D0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03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3856BCD8-A6AE-4ED6-B41F-157CEFEE07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9E570553-A486-408F-BEDD-2986934814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Modèle gratuit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539872E3-A9BB-48E4-8815-3EFB79CB18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61925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01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80A0D178-773A-46F1-B4B8-7FD8465732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161925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Objectif principal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EAB3CF55-04B1-484D-A68D-B855A13F52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204787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Résultat précis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CCEF2493-39A0-4798-B3ED-44B7C80D6C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80975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7BF384B8-BF96-4425-9AEE-4CD4EC0D7B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000375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02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3E6AE2BB-4EF2-4739-BDBB-9AA49C69C3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000375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Critère de réussite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B30094B1-52AB-4915-86A3-F4A135A36D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429000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Mesure de la progression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CB222C2E-74A1-44F6-93AB-489F99E751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190875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CC576BC4-9A9C-4B76-86AE-670538DB4D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38150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03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AC4921A2-538B-46BD-ABF7-1282A06D57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38150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Responsable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1FB4827E-92FE-4FDE-A182-865BD7E874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81012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Rôle responsable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CB60AA1B-719E-4707-A7B3-7F7C03D7AB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457200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7A00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1980821264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AE764820-6223-4630-A909-91C627D0FB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Preuves et enseignements clés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C52B41D0-0006-41BC-9484-B033C9D611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04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7950B333-096A-4A62-AE3A-70421C008C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A81749E6-565E-4AF1-8F4C-293F1A62A9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Modèle gratuit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77EAAA5B-2CE4-42EC-81D7-68BA97DCA8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3714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2D6CDF"/>
                </a:solidFill>
              </a:defRPr>
            </a:pPr>
            <a:r>
              <a:rPr sz="1800" b="1">
                <a:solidFill>
                  <a:srgbClr val="2D6CDF"/>
                </a:solidFill>
              </a:rPr>
              <a:t>Enseignement clé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049E9F8E-FBA4-4C91-9FBF-0C53C549B1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952625"/>
            <a:ext cx="419100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172033"/>
                </a:solidFill>
              </a:defRPr>
            </a:pPr>
            <a:r>
              <a:rPr sz="1650" b="0">
                <a:solidFill>
                  <a:srgbClr val="172033"/>
                </a:solidFill>
              </a:rPr>
              <a:t>Résumez les preuves essentielles et expliquez leur importance.</a:t>
            </a:r>
          </a:p>
        </p:txBody>
      </p:sp>
      <p:graphicFrame>
        <p:nvGraphicFramePr>
          <p:cNvPr id="15" name="Chart"/>
          <p:cNvGraphicFramePr/>
          <p:nvPr/>
        </p:nvGraphicFramePr>
        <p:xfrm>
          <a:off xmlns:a="http://schemas.openxmlformats.org/drawingml/2006/main" x="5524500" y="1571625"/>
          <a:ext xmlns:a="http://schemas.openxmlformats.org/drawingml/2006/main" cx="5524500" cy="3429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802c0bb6f71b49f5"/>
          </a:graphicData>
        </a:graphic>
      </p:graphicFrame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41AC7C8C-79E0-4497-B36B-2804B39525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0" y="5191125"/>
            <a:ext cx="5524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5F6B7A"/>
                </a:solidFill>
              </a:defRPr>
            </a:pPr>
            <a:r>
              <a:rPr sz="1125" b="0">
                <a:solidFill>
                  <a:srgbClr val="5F6B7A"/>
                </a:solidFill>
              </a:rPr>
              <a:t>Remplacez les valeurs d’exemple par des données vérifiées.</a:t>
            </a:r>
          </a:p>
        </p:txBody>
      </p:sp>
    </p:spTree>
    <p:extLst>
      <p:ext uri="{BB962C8B-B14F-4D97-AF65-F5344CB8AC3E}">
        <p14:creationId xmlns:p14="http://schemas.microsoft.com/office/powerpoint/2010/main" val="1979525943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3F13D46B-DC33-4FF5-8C90-5D6D105235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Approche et calendrier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F3205FE5-49F5-4DDA-92CA-FC3F65F5BB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05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CA3D50A4-C35D-4279-BDD8-E401A1D2F9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0EB05155-B2CA-436C-9A6F-190438AAB6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Modèle gratuit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DE35870A-C176-40B6-8587-D40D027639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336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192DCAE5-85FA-46F1-890D-D918508E42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12DCEFF4-6F74-4B2D-9573-B33FA1FF4B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1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6B667B83-EA53-41BC-A18C-18FB78ACAB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Contexte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C71BE917-0BE1-4E49-973F-D4F2A2E449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0537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4CB849AC-ADA9-4CD8-8C82-F402077FF1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A9CF0CE9-BCDD-40A7-9339-5CBAF8DC82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2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7F319D17-00D6-4A7B-A86D-4ABD59E228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813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Objectifs et critères de réussite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4BCBDC76-5A0F-4B80-B77B-716F71A360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771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B5627EB8-E6F4-4CF1-8891-2C3DC5C7B5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AA740FF5-3D99-4CF8-95E7-F2CD75B9CA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3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654213BA-BA29-40E1-96EC-9A7A0CAD42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531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Plan d’action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1E0D99F6-27C7-496B-A53F-845AB61CAB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677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DA9A78C5-7872-42F2-B15D-CC0DB81C9E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FFFFFF"/>
                </a:solidFill>
              </a:defRPr>
            </a:pPr>
            <a:r>
              <a:rPr sz="2100" b="1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1A224A71-9DB4-4247-8D3A-2CE2E64C59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248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Décisions et prochaines étapes</a:t>
            </a:r>
          </a:p>
        </p:txBody>
      </p:sp>
    </p:spTree>
    <p:extLst>
      <p:ext uri="{BB962C8B-B14F-4D97-AF65-F5344CB8AC3E}">
        <p14:creationId xmlns:p14="http://schemas.microsoft.com/office/powerpoint/2010/main" val="663902280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589C5FDD-A7EA-48BA-B5F8-DF351D9F76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Risques et réponses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7518DE53-1470-4940-918F-C4B84F27DC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06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61B066B7-1A71-4D21-BA13-D4C599169D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154009DE-20C2-4A24-9B50-33D5CD1063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Modèle gratuit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E6D8C69C-D9D8-4044-8655-51DBF7D898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571625"/>
            <a:ext cx="285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Risk / issue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1653A40A-4BD3-40FD-9F8B-523B734230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1571625"/>
            <a:ext cx="2190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Impact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EB705BC3-8CD4-48AB-AE88-AF84D53F79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571625"/>
            <a:ext cx="4762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Response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C919816D-D3CF-4043-8B9F-120D7AD83B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10572750" cy="619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2355B"/>
          </a:solidFill>
          <a:ln xmlns:a="http://schemas.openxmlformats.org/drawingml/2006/main" w="0">
            <a:solidFill>
              <a:srgbClr val="12355B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E0E18D13-82E0-4D4E-9B20-4CDBE05082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14312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13F45D69-A948-40F5-B68D-D580BB135E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38125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Risque ou contrainte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C622694F-1607-408D-87CB-5C61230B4B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238125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926A6284-3823-4308-8153-4DC9034FFE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238125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Réponse et responsable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2C5F8C3F-8E43-4D04-B78B-BD811B2CBE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238500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2F6FB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40BB31A1-BA4A-4F0D-94B8-6EA1F10F10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476625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Dépendance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08E9B79D-DE06-4672-8F41-823C3114C6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3476625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952FF75B-B97D-4675-A414-2FA036C293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3476625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Réponse et responsable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4AC05182-F4C7-43EF-B64D-9A1D202FA4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3387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A9EFBD48-164B-4782-84F8-CE61B4ADAB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57200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Hypothèse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DFC3D518-9D3A-4AF6-B2BB-4A948F6BA3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457200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9A16BD0F-27A1-40A4-9D5E-3DF2CB2DFA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457200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Action de validation</a:t>
            </a:r>
          </a:p>
        </p:txBody>
      </p:sp>
    </p:spTree>
    <p:extLst>
      <p:ext uri="{BB962C8B-B14F-4D97-AF65-F5344CB8AC3E}">
        <p14:creationId xmlns:p14="http://schemas.microsoft.com/office/powerpoint/2010/main" val="177565105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9F320570-C1C0-4CDF-81C0-CA9AE4C6A8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9334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FFFFFF"/>
                </a:solidFill>
              </a:defRPr>
            </a:pPr>
            <a:r>
              <a:rPr sz="3000" b="1">
                <a:solidFill>
                  <a:srgbClr val="FFFFFF"/>
                </a:solidFill>
              </a:rPr>
              <a:t>Décisions et prochaines étapes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28F5F65B-620E-4824-B775-B717A4F7DA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666875"/>
            <a:ext cx="4000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8CC8FF"/>
                </a:solidFill>
              </a:defRPr>
            </a:pPr>
            <a:r>
              <a:rPr sz="1800" b="1">
                <a:solidFill>
                  <a:srgbClr val="8CC8FF"/>
                </a:solidFill>
              </a:rPr>
              <a:t>Décision requise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51754CE5-63E1-44D3-AD78-27E4220C3F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190750"/>
            <a:ext cx="6477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75" b="0">
                <a:solidFill>
                  <a:srgbClr val="FFFFFF"/>
                </a:solidFill>
              </a:defRPr>
            </a:pPr>
            <a:r>
              <a:rPr sz="1875" b="0">
                <a:solidFill>
                  <a:srgbClr val="FFFFFF"/>
                </a:solidFill>
              </a:rPr>
              <a:t>Rédigez précisément la décision ou validation requise.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3960E329-3E4F-4335-8394-05135F2A0D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2D6CDF"/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7BA2020C-56DE-4981-A578-D5A7983ACA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Action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9E573A21-9CCA-4656-88AB-38A2661661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Prochaine action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3370E29B-67FC-4530-9BFF-55F07DCCD5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52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C78B909C-8491-470F-B1DE-DDA6F6728F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Responsable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C0627AC7-FBAA-4EA0-B8CD-3AEB3BE719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Nom / fonction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A60EA706-9A32-465B-99CC-55F43DAD76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81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6B70AB39-378D-4FB9-97CA-0A89A7B3E7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Échéance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D3EA5DE5-2F0A-40C3-93D0-AF7CB8807A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AAAA-MM-JJ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AD04CDFC-D94F-4DBA-97CF-D566EFB295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53125"/>
            <a:ext cx="4572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Prête à présenter</a:t>
            </a:r>
          </a:p>
        </p:txBody>
      </p:sp>
    </p:spTree>
    <p:extLst>
      <p:ext uri="{BB962C8B-B14F-4D97-AF65-F5344CB8AC3E}">
        <p14:creationId xmlns:p14="http://schemas.microsoft.com/office/powerpoint/2010/main" val="2004646580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2026-09-07T07:21:48.2150000Z</dcterms:created>
  <dcterms:modified xsi:type="dcterms:W3CDTF">2026-09-07T07:21:48.2150000Z</dcterms:modified>
</coreProperties>
</file>