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2e139696c384c49" /><Relationship Type="http://schemas.openxmlformats.org/officeDocument/2006/relationships/extended-properties" Target="/docProps/app.xml" Id="R677c60be24cb4902" /><Relationship Type="http://schemas.openxmlformats.org/officeDocument/2006/relationships/officeDocument" Target="/ppt/presentation.xml" Id="Rc996c5e6398a4bd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2a4d23c6b79429d"/>
  </p:sldMasterIdLst>
  <p:notesMasterIdLst>
    <p:notesMasterId xmlns:r="http://schemas.openxmlformats.org/officeDocument/2006/relationships" r:id="Rd399f2af139a44df"/>
  </p:notesMasterIdLst>
  <p:sldIdLst>
    <p:sldId xmlns:r="http://schemas.openxmlformats.org/officeDocument/2006/relationships" id="256" r:id="Rac877fb050f64b16"/>
    <p:sldId xmlns:r="http://schemas.openxmlformats.org/officeDocument/2006/relationships" id="257" r:id="R221ab41c414442e0"/>
    <p:sldId xmlns:r="http://schemas.openxmlformats.org/officeDocument/2006/relationships" id="258" r:id="R101a92653fd64bc0"/>
    <p:sldId xmlns:r="http://schemas.openxmlformats.org/officeDocument/2006/relationships" id="259" r:id="Rf48d536694944452"/>
    <p:sldId xmlns:r="http://schemas.openxmlformats.org/officeDocument/2006/relationships" id="260" r:id="R4f4aa990b0ca40bf"/>
    <p:sldId xmlns:r="http://schemas.openxmlformats.org/officeDocument/2006/relationships" id="261" r:id="Rb3336d00545c4b61"/>
    <p:sldId xmlns:r="http://schemas.openxmlformats.org/officeDocument/2006/relationships" id="262" r:id="Rf44ecfc09ee1498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2dbb008111b419f" /><Relationship Type="http://schemas.openxmlformats.org/officeDocument/2006/relationships/slideMaster" Target="/ppt/slideMasters/slideMaster1.xml" Id="R82a4d23c6b79429d" /><Relationship Type="http://schemas.openxmlformats.org/officeDocument/2006/relationships/notesMaster" Target="/ppt/notesMasters/notesMaster1.xml" Id="Rd399f2af139a44df" /><Relationship Type="http://schemas.openxmlformats.org/officeDocument/2006/relationships/presProps" Target="/ppt/presProps.xml" Id="Rac038c34a9b649e8" /><Relationship Type="http://schemas.openxmlformats.org/officeDocument/2006/relationships/tableStyles" Target="/ppt/tableStyles.xml" Id="R8c8cd191507342e6" /><Relationship Type="http://schemas.openxmlformats.org/officeDocument/2006/relationships/slide" Target="/ppt/slides/slide1.xml" Id="Rac877fb050f64b16" /><Relationship Type="http://schemas.openxmlformats.org/officeDocument/2006/relationships/slide" Target="/ppt/slides/slide2.xml" Id="R221ab41c414442e0" /><Relationship Type="http://schemas.openxmlformats.org/officeDocument/2006/relationships/slide" Target="/ppt/slides/slide3.xml" Id="R101a92653fd64bc0" /><Relationship Type="http://schemas.openxmlformats.org/officeDocument/2006/relationships/slide" Target="/ppt/slides/slide4.xml" Id="Rf48d536694944452" /><Relationship Type="http://schemas.openxmlformats.org/officeDocument/2006/relationships/slide" Target="/ppt/slides/slide5.xml" Id="R4f4aa990b0ca40bf" /><Relationship Type="http://schemas.openxmlformats.org/officeDocument/2006/relationships/slide" Target="/ppt/slides/slide6.xml" Id="Rb3336d00545c4b61" /><Relationship Type="http://schemas.openxmlformats.org/officeDocument/2006/relationships/slide" Target="/ppt/slides/slide7.xml" Id="Rf44ecfc09ee1498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bf778852871742a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588cc6685944f4e" /><Relationship Type="http://schemas.openxmlformats.org/officeDocument/2006/relationships/notesMaster" Target="/ppt/notesMasters/notesMaster1.xml" Id="Rf0e321e2fe5e418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c2b885934314814" /><Relationship Type="http://schemas.openxmlformats.org/officeDocument/2006/relationships/notesMaster" Target="/ppt/notesMasters/notesMaster1.xml" Id="R10086fe047e8416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6811eba13bb4ce5" /><Relationship Type="http://schemas.openxmlformats.org/officeDocument/2006/relationships/notesMaster" Target="/ppt/notesMasters/notesMaster1.xml" Id="R62bc474e7b4d4cb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4279879b97846c3" /><Relationship Type="http://schemas.openxmlformats.org/officeDocument/2006/relationships/notesMaster" Target="/ppt/notesMasters/notesMaster1.xml" Id="R389242f3afb44b8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11c9632dc0748f7" /><Relationship Type="http://schemas.openxmlformats.org/officeDocument/2006/relationships/notesMaster" Target="/ppt/notesMasters/notesMaster1.xml" Id="R6503afa10a334bb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7dff481dbf24009" /><Relationship Type="http://schemas.openxmlformats.org/officeDocument/2006/relationships/notesMaster" Target="/ppt/notesMasters/notesMaster1.xml" Id="Re02573b3d23547d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b7114dcfd854ebf" /><Relationship Type="http://schemas.openxmlformats.org/officeDocument/2006/relationships/notesMaster" Target="/ppt/notesMasters/notesMaster1.xml" Id="R667c3d616419485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8f653fb6a0b49c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1e43962092d44e2" /><Relationship Type="http://schemas.openxmlformats.org/officeDocument/2006/relationships/slideLayout" Target="/ppt/slideLayouts/slideLayout1.xml" Id="Rfe5779013ac5483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e5779013ac5483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dcd4e78ef74f24" /><Relationship Type="http://schemas.openxmlformats.org/officeDocument/2006/relationships/notesSlide" Target="/ppt/notesSlides/notesSlide1.xml" Id="R8e175b595795443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a62b5a09584c66" /><Relationship Type="http://schemas.openxmlformats.org/officeDocument/2006/relationships/notesSlide" Target="/ppt/notesSlides/notesSlide2.xml" Id="Re14b7b0db1114b3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c091236a9a4cb9" /><Relationship Type="http://schemas.openxmlformats.org/officeDocument/2006/relationships/notesSlide" Target="/ppt/notesSlides/notesSlide3.xml" Id="Rc4290bd977c54bd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7b2a50bbe34c54" /><Relationship Type="http://schemas.openxmlformats.org/officeDocument/2006/relationships/chart" Target="/ppt/slides/charts/chart1.xml" Id="R0786a6df8e8d45fb" /><Relationship Type="http://schemas.openxmlformats.org/officeDocument/2006/relationships/notesSlide" Target="/ppt/notesSlides/notesSlide4.xml" Id="R4a8dec90c7c7455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3628d76ea24746" /><Relationship Type="http://schemas.openxmlformats.org/officeDocument/2006/relationships/notesSlide" Target="/ppt/notesSlides/notesSlide5.xml" Id="R09e5e41899df407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9bc359a8484f63" /><Relationship Type="http://schemas.openxmlformats.org/officeDocument/2006/relationships/notesSlide" Target="/ppt/notesSlides/notesSlide6.xml" Id="R9000c3fd97084bb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667e86b90d452d" /><Relationship Type="http://schemas.openxmlformats.org/officeDocument/2006/relationships/notesSlide" Target="/ppt/notesSlides/notesSlide7.xml" Id="R05e14f729afb4637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EA97D90-F568-431D-BCF1-178DD585AE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BFAEE39-E0AE-49D0-88F8-0BBED2C67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4375294-F7CD-4528-A4AF-8E681B071E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Unternehmensprofil-Präsentation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46BCD60-135C-4B5B-9D0B-21ABDE2D4D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51B5C16-87BB-400F-AF27-2E1786741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C7B0472-FC28-490E-901F-ED66990DB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1E6641F-1EB7-4F49-BDD6-7A7D604026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81220905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C59B2A0-1D0C-4AFD-BC9D-138C0F7FDE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7B9FD14-32E5-4728-8FAB-6424DC64DE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857DFF1-729A-48EE-B3C9-7C9F9FBE9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965E2B4-F3F7-426D-8D40-2F8A30B205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67980EF-042B-45C5-AAAD-8B6321A18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DF735C7-5405-4EF2-977A-2AAC28C63E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1FF6AEC-F62B-4440-A33A-76AE891CC9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68D9FBF-3496-41B6-BCC2-DB580A349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AFC3574-13FD-43C4-8F1F-5486C8E5F4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9564436-405D-4D63-9E7B-6A6036417A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B8F0414-C90E-4886-AE03-2F0530D91E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FB7710-610B-4A21-96CD-148777311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BC32A01-2453-46A9-B091-E5D1A5945A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D94CEE4-D400-47F9-A0C9-A9FD29AD8F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52627845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6486096-1856-4466-A2EA-B40372A78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D93F750-C310-4D78-842C-C84A94CA6E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D9C466B-2A58-4248-ADBC-5D8B934D5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C869F84-AB0E-454E-AB61-4B8D24BEC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B510D67-D806-4ECE-831D-0659B3D34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FC3E393-EABC-469A-BD9F-B456B5DA52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0B4C6AC-2AC5-47CA-90CB-F4376C3B4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2ADD1D1-78F6-443A-9417-D8F345CEDC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4D82B48-DD28-4105-BB9A-05EB5925AB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8534F37-154B-4C28-ADF4-8F9A7D3DE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360C1E5-8093-43D9-9B3A-7FA72C9E42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FE00D82-F79B-4603-8F3D-8110BB5D4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375FFD4-D8C3-41FB-B468-7DE972DF4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2F2EFE4-8251-4B76-A293-04C985D68A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4AA2EC1-56E1-4F55-A3A0-C487B673C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D3782F0-794C-42B2-B766-9829D6D4AB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2039057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FFF8ED0-FF2A-45F9-8AEA-254301BB1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AE3F063-466B-4898-B88B-769F0C673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86449E0-23DC-4629-8AB5-65178EDE79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93162EF-0051-40A8-A388-AE26D45EF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EC3B89E-EF14-4124-943A-B713EF9E94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850C065-ED29-4916-9070-F3D8745E01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786a6df8e8d45fb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4B8E849-1041-4E2D-AFFF-A0868DF50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397823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150FAD4-DA17-4F86-B0D3-20046A393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159FDAC-5B62-4370-9A30-1B8987957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8CF5E36-3E68-4159-8F1D-33FABF7E40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2BFBDE7-E3CE-4F79-AC3A-EF9DFE855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FA1702F-0A83-43F6-B7CE-6154EFAA8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1678BC4-993A-43CD-8621-2AF41D3B79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1BE170D-E868-413E-9BA9-453C1B712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18ED2B6-339C-45D7-98E0-F1FC4C0EF9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67F126B-021F-47EC-88C6-95524E1ED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386DD14-26C4-4BF7-A1E2-ACA4960B9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42F1CA7-8F5C-4418-9402-BC6B612BB7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DDBE3C8-4AD2-4E3D-8DBB-098216495F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E8F96AB-643C-4112-8A35-2B363B988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9E012DB-2199-485E-B57B-8B4DD6A48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ABB055C-7110-4DEE-8A7C-64466C426E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F9C1F98-F2CF-437B-A00F-25B119C9F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CCBC249-5977-461B-88D5-39005544B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EDE807F-EA75-49B3-9F20-45EBA2B9A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858F2EA-FF7E-469D-9FEA-6A2EE8955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100703080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002E2B5-A5B9-4CBB-A3AC-47D2BF60F2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32DD838-F5C9-44F9-944F-7C56B7046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97ECB92-C8D6-414A-8103-D8DDD576EA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8036470-6520-4F49-9F48-CBADD44A0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CD7C07E-9EAB-4601-B9F1-0C21B24A5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FEC4454-2C36-47C9-A61F-BCE7DFBD32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3CAE651-CDC1-4E9A-B265-6E424C678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6A69DD3-401F-45F3-A1A9-583E9A29E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321FE75-F849-4658-A8DF-E9E702C66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09381CB-20DB-48A1-B335-BD173171F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A63632E-86D7-42E3-AA56-836AA5CB2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610F64C-248A-42BD-8E12-A3E0A87689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58189A5-42C7-43E1-A68D-D5770B4E1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0810ADC-FD2A-4ACB-8561-0393CBFCC1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12D5901-06AB-4003-AEAA-53C84CD2D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8E0725C-0FC9-443F-B19C-EC3544E35F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E6A928B-A562-4BD8-BD0F-C50492E2F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B869B1D-7C4B-471F-B580-B2726FAF9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235C89D-F842-44A9-8D8D-AC57E0146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93405F0-82D7-4E9C-B896-38300DE194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70427705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2698EC3-F247-455E-B319-A9EF85A23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75DF8B0-1D90-4E33-B498-E9BDB752F9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F003C77-C64F-4DDC-9AD8-9DE458779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3C7AB1-38DF-41E0-98B2-2B06BAAEE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9D2A7C0-8904-4686-A63C-926C9492EB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3C50EC5-40CA-46BE-84F7-BFA61DB43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532179F-1B5A-4FBD-8791-A59860A50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7ED0740-7931-4A08-9752-83D24A843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7993C7C-1A28-4535-B608-BADF19F844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FD26019-EF23-4C6D-98FB-0733D0BA20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109646C-4D44-4EBE-975A-F58478A520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59F2C6C-31D4-41E7-A3F1-C7BD695D3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62BD7B2-A50D-44FB-8E9F-BEC401C513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67371133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2026-09-07T07:21:48.4570000Z</dcterms:created>
  <dcterms:modified xsi:type="dcterms:W3CDTF">2026-09-07T07:21:48.4570000Z</dcterms:modified>
</coreProperties>
</file>