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3930959c1aa487f" /><Relationship Type="http://schemas.openxmlformats.org/officeDocument/2006/relationships/extended-properties" Target="/docProps/app.xml" Id="Rc2f9a8ac2cf94185" /><Relationship Type="http://schemas.openxmlformats.org/officeDocument/2006/relationships/officeDocument" Target="/ppt/presentation.xml" Id="R3ac83831d27d40d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95349dc4a0b48a3"/>
  </p:sldMasterIdLst>
  <p:notesMasterIdLst>
    <p:notesMasterId xmlns:r="http://schemas.openxmlformats.org/officeDocument/2006/relationships" r:id="R439b573da7df486a"/>
  </p:notesMasterIdLst>
  <p:sldIdLst>
    <p:sldId xmlns:r="http://schemas.openxmlformats.org/officeDocument/2006/relationships" id="256" r:id="R0b9868cf856f4b5e"/>
    <p:sldId xmlns:r="http://schemas.openxmlformats.org/officeDocument/2006/relationships" id="257" r:id="R576dfe038d0a4a50"/>
    <p:sldId xmlns:r="http://schemas.openxmlformats.org/officeDocument/2006/relationships" id="258" r:id="Rf0a795e4e5ad42c5"/>
    <p:sldId xmlns:r="http://schemas.openxmlformats.org/officeDocument/2006/relationships" id="259" r:id="R0d46ddf3edaf4709"/>
    <p:sldId xmlns:r="http://schemas.openxmlformats.org/officeDocument/2006/relationships" id="260" r:id="R9c452cf9190245e6"/>
    <p:sldId xmlns:r="http://schemas.openxmlformats.org/officeDocument/2006/relationships" id="261" r:id="R4709cb81a75941a2"/>
    <p:sldId xmlns:r="http://schemas.openxmlformats.org/officeDocument/2006/relationships" id="262" r:id="R99e096842fc74f2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92c2128fd214be5" /><Relationship Type="http://schemas.openxmlformats.org/officeDocument/2006/relationships/slideMaster" Target="/ppt/slideMasters/slideMaster1.xml" Id="Rc95349dc4a0b48a3" /><Relationship Type="http://schemas.openxmlformats.org/officeDocument/2006/relationships/notesMaster" Target="/ppt/notesMasters/notesMaster1.xml" Id="R439b573da7df486a" /><Relationship Type="http://schemas.openxmlformats.org/officeDocument/2006/relationships/presProps" Target="/ppt/presProps.xml" Id="R3b6ca571d3964376" /><Relationship Type="http://schemas.openxmlformats.org/officeDocument/2006/relationships/tableStyles" Target="/ppt/tableStyles.xml" Id="Re88f442a0b484275" /><Relationship Type="http://schemas.openxmlformats.org/officeDocument/2006/relationships/slide" Target="/ppt/slides/slide1.xml" Id="R0b9868cf856f4b5e" /><Relationship Type="http://schemas.openxmlformats.org/officeDocument/2006/relationships/slide" Target="/ppt/slides/slide2.xml" Id="R576dfe038d0a4a50" /><Relationship Type="http://schemas.openxmlformats.org/officeDocument/2006/relationships/slide" Target="/ppt/slides/slide3.xml" Id="Rf0a795e4e5ad42c5" /><Relationship Type="http://schemas.openxmlformats.org/officeDocument/2006/relationships/slide" Target="/ppt/slides/slide4.xml" Id="R0d46ddf3edaf4709" /><Relationship Type="http://schemas.openxmlformats.org/officeDocument/2006/relationships/slide" Target="/ppt/slides/slide5.xml" Id="R9c452cf9190245e6" /><Relationship Type="http://schemas.openxmlformats.org/officeDocument/2006/relationships/slide" Target="/ppt/slides/slide6.xml" Id="R4709cb81a75941a2" /><Relationship Type="http://schemas.openxmlformats.org/officeDocument/2006/relationships/slide" Target="/ppt/slides/slide7.xml" Id="R99e096842fc74f2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f72a091eeb24df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7822383a2df4ba6" /><Relationship Type="http://schemas.openxmlformats.org/officeDocument/2006/relationships/notesMaster" Target="/ppt/notesMasters/notesMaster1.xml" Id="Rfa253fdee64f4c7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20b2446d9e44cbd" /><Relationship Type="http://schemas.openxmlformats.org/officeDocument/2006/relationships/notesMaster" Target="/ppt/notesMasters/notesMaster1.xml" Id="R97a1ae45e0d54b2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eae7655ece54741" /><Relationship Type="http://schemas.openxmlformats.org/officeDocument/2006/relationships/notesMaster" Target="/ppt/notesMasters/notesMaster1.xml" Id="R4d5c272a9e1d4ad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b6f2b1787b546b2" /><Relationship Type="http://schemas.openxmlformats.org/officeDocument/2006/relationships/notesMaster" Target="/ppt/notesMasters/notesMaster1.xml" Id="Rfd67486d7d384ac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fc437ed8b2f427a" /><Relationship Type="http://schemas.openxmlformats.org/officeDocument/2006/relationships/notesMaster" Target="/ppt/notesMasters/notesMaster1.xml" Id="R181021d0917e41e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f6f4743c5cc45f8" /><Relationship Type="http://schemas.openxmlformats.org/officeDocument/2006/relationships/notesMaster" Target="/ppt/notesMasters/notesMaster1.xml" Id="Ra1bd25c8ae8e495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f1ec1568a0a493f" /><Relationship Type="http://schemas.openxmlformats.org/officeDocument/2006/relationships/notesMaster" Target="/ppt/notesMasters/notesMaster1.xml" Id="R0835f581eea64c3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bce03a6b36c4d5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88f368a4558400f" /><Relationship Type="http://schemas.openxmlformats.org/officeDocument/2006/relationships/slideLayout" Target="/ppt/slideLayouts/slideLayout1.xml" Id="R5a1e046a6ef844a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a1e046a6ef844a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0010f09b3c4e69" /><Relationship Type="http://schemas.openxmlformats.org/officeDocument/2006/relationships/notesSlide" Target="/ppt/notesSlides/notesSlide1.xml" Id="R1fb3b624bdcc422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8fbfbd43cd405a" /><Relationship Type="http://schemas.openxmlformats.org/officeDocument/2006/relationships/notesSlide" Target="/ppt/notesSlides/notesSlide2.xml" Id="R919d1671018b44f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eb85d240664df6" /><Relationship Type="http://schemas.openxmlformats.org/officeDocument/2006/relationships/notesSlide" Target="/ppt/notesSlides/notesSlide3.xml" Id="R089341ff09884bb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28b42c494f4b3c" /><Relationship Type="http://schemas.openxmlformats.org/officeDocument/2006/relationships/chart" Target="/ppt/slides/charts/chart1.xml" Id="Rd98fd77b382a4216" /><Relationship Type="http://schemas.openxmlformats.org/officeDocument/2006/relationships/notesSlide" Target="/ppt/notesSlides/notesSlide4.xml" Id="R29ec826637f442b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be5165c0b54c4e" /><Relationship Type="http://schemas.openxmlformats.org/officeDocument/2006/relationships/notesSlide" Target="/ppt/notesSlides/notesSlide5.xml" Id="Rd24ef3865477461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488022eecc453f" /><Relationship Type="http://schemas.openxmlformats.org/officeDocument/2006/relationships/notesSlide" Target="/ppt/notesSlides/notesSlide6.xml" Id="R3c16d27480564fc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73b1edc3cf44ff" /><Relationship Type="http://schemas.openxmlformats.org/officeDocument/2006/relationships/notesSlide" Target="/ppt/notesSlides/notesSlide7.xml" Id="R23256cb3dd9349b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EBDAC9-DBAC-4CB8-91D2-F3B774FCD2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3C5CCA-764C-4087-A84B-76E515406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DD023B1-6FAF-44F8-A2E6-255CCEC57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Business Pitch Deck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C35A3F-02CF-4E34-814E-5288561FA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F9E2EBC-4369-4CB1-9B7F-453AD06FA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53C141-7BAA-4449-B77F-01D932244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E4C09FA-155F-497E-BD0B-219D38594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3145291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DD35C89-10B1-40A3-8CCE-CE43AFC33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1F9404-59CA-46D8-ABB1-4AA04718B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C4AE7FE-7CF4-4263-8A0C-E2823B004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21A766C-8EA1-44B4-AAA0-3B331F9B1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7CD5B1F-8E18-4351-8D54-B30600C69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5CF1668-A177-4001-B0FE-2BEC2EF72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1236499-B393-47FA-8E53-D50018923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B633E16-8647-4086-89C7-97CC4F9440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6A0EC2D-07EC-40AE-A792-F6EE7EE74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1659918-E570-49FF-B12A-DC259E01B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F734A12-2C18-4BD2-9456-C54B265E5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50EEDF0-43D0-4C02-899C-5E99547BB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F0A715C-1CF1-412E-AD18-1A7E9422A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2BE1FC9-FF93-4703-9A68-5DD2622F5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34106596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86B02F0-F4F7-45E7-85AC-2BEBAAB06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91FD2EE-DE80-4C40-9241-D1CB8DD4A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C7D90C8-0996-4262-88E7-057906F89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0C151C-BB8C-486E-8D7D-39CB1E35F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34FF07-BE16-400F-9EF4-4F18048E2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A9E869-B4E8-4706-B08B-DA710BC5C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498D749-115C-4457-A31C-773D96F28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2AD18C-305E-4A3F-8555-A86C8F0D9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7A95D2E-7212-4847-AC55-4265FABC4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A92A8C5-4361-4696-BED7-43B06452F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4461798-55AB-4B03-8333-B424E455B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99C1933-FCD9-4A30-9DC3-BCF77AC5C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3C64F4B-D4CA-429E-A04E-1F37DEB06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D7E0EE-0902-4AC3-9C9E-F17CBC7B7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805CCA3-56B2-4541-AE5D-C6E5D1BD3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8BE6532-36C8-4C6D-88B1-6B73C8E09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2345737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21F2A1C-2E78-439F-AF8A-3168D0B93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A82E068-D442-4B75-8BAA-BA7C119B7F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D395E38-079A-47CC-AA19-E4366394D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07AF04-0B85-4D1C-8E6B-1FBD23887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71A595-A645-470D-A183-2421C767E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A0062A1-F05C-4B25-8C5D-A5E269E2C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98fd77b382a421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123341F-2F64-4148-A756-7EC6AAF26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57561318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B2AB3E5-98EE-43D2-8933-1EA04EF55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8628BB-5261-4DCA-9652-26CD7C49E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29232C0-0055-4250-A9F9-C97EA20F2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7E674C2-E6C7-482D-86CD-2F532F741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3E39145-223E-40B4-8503-9B16A7F6E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54C03E0-C3ED-451C-9700-EE6A172C7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2F14DFC-0A47-406D-B93F-7A9A07448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45F73FA-C673-458E-9450-B472FF597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C0CF2F-0381-4A50-87C5-B66083B78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2B94A01-1439-4A6A-AC24-76BCF6D5F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4C6B47C-CB81-4B13-951F-E2DEB1EB1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E7BBD26-6335-475D-9B97-9BDF9F5F2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8F21E0B-D354-4843-9D23-8358B3E6B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F3B6FF8-BA4E-468C-8375-282027C4C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A8C3D9-BCBA-413B-A11E-11042D785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EE1EA70-FC1E-4F80-8CB1-B38A5B881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2A34BA8-6276-4FA2-8CEC-F769BD19A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78483AE-3208-47C5-A43A-223EEFAF2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50EC634-BD44-4B03-A459-FE6496AE1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80646016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47AAD2C-F12F-4936-94D7-B8491B715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8BD466-1CEC-47BE-B465-25DCA9F3C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1E3E217-0A84-4F24-B532-158DE0B97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9BDA458-8676-4C9D-A63B-BB82006BE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FFA5D96-93DB-4625-98C2-427E78180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5ABFC9F-1A0A-48DB-9D93-899ECEF5B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97B2F03-0269-47F5-8BC3-00D867EDE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2D956D9-4CCB-4456-A673-DEF8CACA6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FD47FA-05EE-4AC9-BD8F-F46FD0102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26F22D1-481E-423A-A1AA-D768EAB94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8CD63F-3D5A-432D-BCB7-28B757F5C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B68D113-6C4C-4609-8074-F01BB083E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9A6144-9908-472D-BCB9-16B9DD27D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22BBFE5-4BCF-4C8F-8B05-0E56181D7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EA9C3C9-3BA7-4139-9998-EE7BE3E65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01D17F-8FDA-4F19-BD8A-A668CF765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90E3C0-BE04-4669-8296-8710246AC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159C653-13A7-4BDB-A67C-8118691AE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C7F7D86-B8CC-43B6-A53E-B238CA44B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BF208CB-9464-4D51-AF0C-6B879B7EB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78975148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D84D11C-F3B6-42E6-AC98-1FAC9BBC7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0A04C0-9EDE-4A1B-9618-03C942F19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2451274-F6B9-4214-B58A-6289F98BA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06C3AEC-6AD3-4972-BE92-10FAAE1B2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04B2116-294F-4055-B9A5-0E10533F1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FEECB74-9B23-4DEE-9189-A9D5BE771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1FE4FAC-9F7D-479D-9AFD-05389B731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E0230D3-11F7-452E-BA80-F8DA894C1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169FD85-662E-4B60-AB42-8695122DB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6DFC6D-DE98-4A00-BE88-8095CA4FE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DCED50E-7927-42E5-AFAE-43E4CEEDB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D98C0F4-1E85-487B-A3F4-AC8C3962A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180001D-099C-4C48-BD82-88DE89C4E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97277156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2026-09-07T07:21:42.6210000Z</dcterms:created>
  <dcterms:modified xsi:type="dcterms:W3CDTF">2026-09-07T07:21:42.6210000Z</dcterms:modified>
</coreProperties>
</file>