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2e27bb856044495b" /><Relationship Type="http://schemas.openxmlformats.org/officeDocument/2006/relationships/extended-properties" Target="/docProps/app.xml" Id="R05d6eecb93be456a" /><Relationship Type="http://schemas.openxmlformats.org/officeDocument/2006/relationships/officeDocument" Target="/ppt/presentation.xml" Id="R72d9b478ffbf42ae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e201d8effcdc4603"/>
  </p:sldMasterIdLst>
  <p:notesMasterIdLst>
    <p:notesMasterId xmlns:r="http://schemas.openxmlformats.org/officeDocument/2006/relationships" r:id="R2d4240807b2c4abc"/>
  </p:notesMasterIdLst>
  <p:sldIdLst>
    <p:sldId xmlns:r="http://schemas.openxmlformats.org/officeDocument/2006/relationships" id="256" r:id="Rccfe6c15b85f42d7"/>
    <p:sldId xmlns:r="http://schemas.openxmlformats.org/officeDocument/2006/relationships" id="257" r:id="Re029ea726c314744"/>
    <p:sldId xmlns:r="http://schemas.openxmlformats.org/officeDocument/2006/relationships" id="258" r:id="R6216095574f84dca"/>
    <p:sldId xmlns:r="http://schemas.openxmlformats.org/officeDocument/2006/relationships" id="259" r:id="R3ea7386a660b46e5"/>
    <p:sldId xmlns:r="http://schemas.openxmlformats.org/officeDocument/2006/relationships" id="260" r:id="R0ddf5d72699d406a"/>
    <p:sldId xmlns:r="http://schemas.openxmlformats.org/officeDocument/2006/relationships" id="261" r:id="Re765ec98703b4476"/>
    <p:sldId xmlns:r="http://schemas.openxmlformats.org/officeDocument/2006/relationships" id="262" r:id="Rd5a2f4e3a74a4743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4f62ad3ad912485b" /><Relationship Type="http://schemas.openxmlformats.org/officeDocument/2006/relationships/slideMaster" Target="/ppt/slideMasters/slideMaster1.xml" Id="Re201d8effcdc4603" /><Relationship Type="http://schemas.openxmlformats.org/officeDocument/2006/relationships/notesMaster" Target="/ppt/notesMasters/notesMaster1.xml" Id="R2d4240807b2c4abc" /><Relationship Type="http://schemas.openxmlformats.org/officeDocument/2006/relationships/presProps" Target="/ppt/presProps.xml" Id="R8a21ce6ba5cf4ace" /><Relationship Type="http://schemas.openxmlformats.org/officeDocument/2006/relationships/tableStyles" Target="/ppt/tableStyles.xml" Id="R88a4f2b7c08c4119" /><Relationship Type="http://schemas.openxmlformats.org/officeDocument/2006/relationships/slide" Target="/ppt/slides/slide1.xml" Id="Rccfe6c15b85f42d7" /><Relationship Type="http://schemas.openxmlformats.org/officeDocument/2006/relationships/slide" Target="/ppt/slides/slide2.xml" Id="Re029ea726c314744" /><Relationship Type="http://schemas.openxmlformats.org/officeDocument/2006/relationships/slide" Target="/ppt/slides/slide3.xml" Id="R6216095574f84dca" /><Relationship Type="http://schemas.openxmlformats.org/officeDocument/2006/relationships/slide" Target="/ppt/slides/slide4.xml" Id="R3ea7386a660b46e5" /><Relationship Type="http://schemas.openxmlformats.org/officeDocument/2006/relationships/slide" Target="/ppt/slides/slide5.xml" Id="R0ddf5d72699d406a" /><Relationship Type="http://schemas.openxmlformats.org/officeDocument/2006/relationships/slide" Target="/ppt/slides/slide6.xml" Id="Re765ec98703b4476" /><Relationship Type="http://schemas.openxmlformats.org/officeDocument/2006/relationships/slide" Target="/ppt/slides/slide7.xml" Id="Rd5a2f4e3a74a4743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3ab77b6e67d14a69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44d3e5896330407b" /><Relationship Type="http://schemas.openxmlformats.org/officeDocument/2006/relationships/notesMaster" Target="/ppt/notesMasters/notesMaster1.xml" Id="R76d3a7152c8c470e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d779dd91927440a9" /><Relationship Type="http://schemas.openxmlformats.org/officeDocument/2006/relationships/notesMaster" Target="/ppt/notesMasters/notesMaster1.xml" Id="Rd249cb47805e454c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0c38afa5912e495b" /><Relationship Type="http://schemas.openxmlformats.org/officeDocument/2006/relationships/notesMaster" Target="/ppt/notesMasters/notesMaster1.xml" Id="R8bbf5b6231304a13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90741dcaa6a34c1c" /><Relationship Type="http://schemas.openxmlformats.org/officeDocument/2006/relationships/notesMaster" Target="/ppt/notesMasters/notesMaster1.xml" Id="R2e0d03436b3d40ae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9addece4a54f4e77" /><Relationship Type="http://schemas.openxmlformats.org/officeDocument/2006/relationships/notesMaster" Target="/ppt/notesMasters/notesMaster1.xml" Id="Ra0618a3bc2f64279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b2fae550b9774e47" /><Relationship Type="http://schemas.openxmlformats.org/officeDocument/2006/relationships/notesMaster" Target="/ppt/notesMasters/notesMaster1.xml" Id="Rd1fb5e73f9a94102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a55aad35de8c491f" /><Relationship Type="http://schemas.openxmlformats.org/officeDocument/2006/relationships/notesMaster" Target="/ppt/notesMasters/notesMaster1.xml" Id="Re71cda654b27496a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1be43ef44e944ac3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8d447387b7a74b75" /><Relationship Type="http://schemas.openxmlformats.org/officeDocument/2006/relationships/slideLayout" Target="/ppt/slideLayouts/slideLayout1.xml" Id="R64e916c7bfe54e5b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64e916c7bfe54e5b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f44a7e809f54ed8" /><Relationship Type="http://schemas.openxmlformats.org/officeDocument/2006/relationships/notesSlide" Target="/ppt/notesSlides/notesSlide1.xml" Id="Rb25b39adfe6f4b0a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d74f656dd56418a" /><Relationship Type="http://schemas.openxmlformats.org/officeDocument/2006/relationships/notesSlide" Target="/ppt/notesSlides/notesSlide2.xml" Id="Ra10ff1d39ade49e7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96286905d864b5e" /><Relationship Type="http://schemas.openxmlformats.org/officeDocument/2006/relationships/notesSlide" Target="/ppt/notesSlides/notesSlide3.xml" Id="R197f52b7084b4731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1ca379eda2d4905" /><Relationship Type="http://schemas.openxmlformats.org/officeDocument/2006/relationships/chart" Target="/ppt/slides/charts/chart1.xml" Id="R3838423afbd24230" /><Relationship Type="http://schemas.openxmlformats.org/officeDocument/2006/relationships/notesSlide" Target="/ppt/notesSlides/notesSlide4.xml" Id="R8fbb6603fcd84088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9efaf9f0e17483c" /><Relationship Type="http://schemas.openxmlformats.org/officeDocument/2006/relationships/notesSlide" Target="/ppt/notesSlides/notesSlide5.xml" Id="R2512b3353b394c22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b11c30a0f0d47ff" /><Relationship Type="http://schemas.openxmlformats.org/officeDocument/2006/relationships/notesSlide" Target="/ppt/notesSlides/notesSlide6.xml" Id="R59dde3e56b3b46bf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578d77012f9416f" /><Relationship Type="http://schemas.openxmlformats.org/officeDocument/2006/relationships/notesSlide" Target="/ppt/notesSlides/notesSlide7.xml" Id="R6be06bbc08834c2e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المؤشر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9874599-3B00-4EE4-932D-F4DC13AE18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30495E1-569C-46B8-8B40-4F72819F27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عرض تقديمي قابل للتعديل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FF4918C-37DC-41EA-89CD-49D7F2E1C5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3450" b="1">
                <a:solidFill>
                  <a:srgbClr val="FFFFFF"/>
                </a:solidFill>
              </a:defRPr>
            </a:pPr>
            <a:r>
              <a:rPr sz="3450" b="1">
                <a:solidFill>
                  <a:srgbClr val="FFFFFF"/>
                </a:solidFill>
              </a:rPr>
              <a:t>عرض تقديمي لمشروع تجاري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BC0071C-A868-4E12-A823-BB079526B0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75" b="0">
                <a:solidFill>
                  <a:srgbClr val="D8E7F8"/>
                </a:solidFill>
              </a:defRPr>
            </a:pPr>
            <a:r>
              <a:rPr sz="1575" b="0">
                <a:solidFill>
                  <a:srgbClr val="D8E7F8"/>
                </a:solidFill>
              </a:rPr>
              <a:t>هيكل عملي لاتخاذ قرارات واضحة وتواصل مهني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483AE52-F513-42A6-9FAD-13163BA5E7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34AFE04-E1D6-4470-AE66-EF5C731A21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4609CE9-D515-40C3-A7BF-31643EDD6D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26533937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BC07B7B-42D9-4C2B-A6F6-87E44DBD63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الملخص التنفيذي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F36CB33-6D3A-4A74-A5DE-31F11859CB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560BD8B-8A42-4064-81BE-4D8C278318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AFFF621-2F3B-440F-8C64-3991477175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8C969CC-8E1B-4E68-92E2-9F61E489F9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استبدل المحتوى التجريبي بمعلوماتك. جميع النصوص والمخططات والأشكال قابلة للتعديل.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475AF66-EB6D-4EDE-BD26-3A5DC4E463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AB66EB5-48D9-4DD4-9A54-705A00F266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السياق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06E2DBD-34E1-4ABF-AB97-551C3C9578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أضف الوضع الحالي والفئة المستهدفة وسبب هذا العرض.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5FC94F6-902B-484B-BAC4-1CCFF73E92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A3380E8-718D-40BE-876A-BA3DB07982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الهدف الرئيسي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DBC71C5-C1D2-4C65-91AC-30DFF4F284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حدّد النتيجة التي ينبغي أن يحققها هذا العرض.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3FF7EF7-38D3-4848-81F4-53B25444A3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6C18F66-83D8-4CA3-B045-C85FAFC4FD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القرار المطلوب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F615E09-310B-48FF-942C-AD0F039553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وضّح الاعتماد أو الاختيار أو الالتزام المطلوب.</a:t>
            </a:r>
          </a:p>
        </p:txBody>
      </p:sp>
    </p:spTree>
    <p:extLst>
      <p:ext uri="{BB962C8B-B14F-4D97-AF65-F5344CB8AC3E}">
        <p14:creationId xmlns:p14="http://schemas.microsoft.com/office/powerpoint/2010/main" val="1706140718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B0C80D43-C0A4-47F6-B6A4-3BEE814928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الأهداف ومقاييس النجاح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71551BF-7149-4553-9C7E-BD1EAFD402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BC6A353-9DE4-4B05-8F86-FDF9023914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026C3AA-3A8C-4172-945B-B6D831907E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A2B4406-0661-4141-A147-D0870A2958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90D84E0-8192-420E-BA5D-E0F8575680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الهدف الرئيسي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C194409-090F-46C0-A1CD-6E1142C81F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نتيجة محددة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E8571C1-13B3-4ABF-88F8-E6EE7524B8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1770C33-2DB6-4049-A269-FEEACBEE0E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42D0D64-26D9-4C45-8108-9B569CE012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مقياس النجاح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258360B-DD6E-45DB-9B0D-944394B6D4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طريقة قياس التقدم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7D0293E-26BF-47DF-877E-F5FC2F33F5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E4C4623-2E0F-43CE-9410-FB1F487850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3205EAD-86A9-459F-8249-4FB173D1ED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المسؤول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FC43863-A2A3-4269-A7CC-4336721B5F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الجهة المسؤولة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454E62CE-4D7C-4CBC-BC13-DFCCA3C22D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2124596280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1F60DD3-1E89-437E-9FFF-1090794580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الأدلة والرؤى الرئيسية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6E94BCB-F356-4E77-AEE5-331749F920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F08D17F-38F5-4905-B597-21F94D411A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77D5414-C950-40A3-9B84-874E845324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4B8FFE2-4F6B-416A-BA91-0AA1D837A6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الرؤية الرئيسية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C85E1CF-556C-4DBD-82F7-D6C6BF84E0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لخّص أهم الأدلة واشرح سبب أهميتها.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838423afbd24230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3E1EE5F-8984-4BB3-89E2-4F1415C36E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استبدل القيم التجريبية ببيانات موثوقة.</a:t>
            </a:r>
          </a:p>
        </p:txBody>
      </p:sp>
    </p:spTree>
    <p:extLst>
      <p:ext uri="{BB962C8B-B14F-4D97-AF65-F5344CB8AC3E}">
        <p14:creationId xmlns:p14="http://schemas.microsoft.com/office/powerpoint/2010/main" val="2078565312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FD14F1D0-0CE4-4036-8192-F8FF35FCCF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المنهج والجدول الزمني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339C976-34CD-45A0-B73A-BD628224D9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0FBCFB0-E367-422D-8494-2143339131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C072F2B-BDDB-42F2-9123-9180C48F6C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AF1682F-D9BA-459F-83FF-EAF7A260BB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DD3F499-7DA4-433F-A4BA-881593104A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9DCF9ED-067E-4B36-B3F7-9C754626EB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84A7198-ED5F-47DB-9340-04D95050EB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السياق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D51C15E-5A53-48CA-8C88-D088A0E62E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537CFF5-25C8-4ED7-9F71-A3C1138125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BF096EE-DCAA-40ED-85CE-309FF06276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AA3B6FA-5AF6-48ED-9238-756A22D584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الأهداف ومقاييس النجاح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F452218-9901-4A9D-ADD7-6AD5FF780D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E2C7C81-654B-4490-82EA-153CCDE973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8A5B8AC-BC15-4D76-A7D3-756462BDBA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4DE7FD8-7EF4-4F88-9599-593A51B00E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خطة العمل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343FCDC3-CEC8-4D40-A5FE-2AF550A428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4BF3E9F2-AAFF-4FB8-AC08-A8BEC20F19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C681FAF9-F86B-4FB0-8C53-4C8791174F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القرارات والخطوات التالية</a:t>
            </a:r>
          </a:p>
        </p:txBody>
      </p:sp>
    </p:spTree>
    <p:extLst>
      <p:ext uri="{BB962C8B-B14F-4D97-AF65-F5344CB8AC3E}">
        <p14:creationId xmlns:p14="http://schemas.microsoft.com/office/powerpoint/2010/main" val="68773378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57AAC134-F8CA-4B99-B564-C8FC2F3018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المخاطر والاستجابات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156C8CE-566C-49F3-A059-0CC5AA89B5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C3EBF6A-834D-4EC3-BE49-9D0F5E05AC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25CBE50-55EB-4C04-B08F-FAE69CE066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EACB06F-859D-44DA-A16A-999A7A8AD2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8420ECA-507E-4154-AD8E-E68968C94F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7EE0A0D-E514-4392-A6C1-34CC0C005D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736739D-E74C-45C0-AF92-874C05FC14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C2AE57C-0DA6-47D2-B7B9-614096804B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A8F69EF-EB44-48AD-9B0D-5B8A912A49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خطر أو قيد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C784815-84D4-4B3F-BA9C-96CB1FC948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BE1609C-8AC3-4E15-8102-1C92A3A1A7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الاستجابة والمسؤول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A5AA176-A2C2-42EB-BC9D-848AE007B6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E8E785B-2185-4870-8445-66433174BA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اعتماد خارجي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8D07ED86-EFA5-4385-9B87-A3B83B45E2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AEE2961E-5037-481F-924D-567B877FCD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الاستجابة والمسؤول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C011920C-A8FE-4493-B768-A27726C532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055E2FA1-D06A-4AD0-BEDF-17A7B0F4AD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افتراض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9F718CAC-C2CC-47CD-A259-BAA659B487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7D167DA8-232D-433C-A417-1016CC9D33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إجراء التحقق</a:t>
            </a:r>
          </a:p>
        </p:txBody>
      </p:sp>
    </p:spTree>
    <p:extLst>
      <p:ext uri="{BB962C8B-B14F-4D97-AF65-F5344CB8AC3E}">
        <p14:creationId xmlns:p14="http://schemas.microsoft.com/office/powerpoint/2010/main" val="465597640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F13B37F-44CD-4021-BE66-2253C18C2F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القرارات والخطوات التالية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C63721B-F2F5-48F0-9848-2C0B133548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القرار المطلوب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13B12A1-3D7D-4F8C-BBC8-67DF9AD71D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اكتب القرار أو الاعتماد المطلوب بدقة.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465EE05-4DFC-496E-A489-3C8AD78653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774F27F-FE4D-49F6-9B58-F346461621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الإجراء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396D979-4BCA-4241-B292-29DF8D1525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الإجراء التالي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4CC8511-D64C-4262-8878-54CAF79522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F2780E5-8863-4D9B-99B2-205DA8E588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المسؤول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E0CDB5D-A893-4AA6-B226-890A4F6F15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الاسم أو الدور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2228A08-AF87-4EDC-A3FA-7032B32DFE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429730A-ABD6-4B06-9B5D-93E3944565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تاريخ الاستحقاق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6A5679C-FB7F-4481-9766-9AE7665AAC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السنة-الشهر-اليوم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F66AF4A-86D2-4BB6-86AA-68EFED88F0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جاهز للعرض</a:t>
            </a:r>
          </a:p>
        </p:txBody>
      </p:sp>
    </p:spTree>
    <p:extLst>
      <p:ext uri="{BB962C8B-B14F-4D97-AF65-F5344CB8AC3E}">
        <p14:creationId xmlns:p14="http://schemas.microsoft.com/office/powerpoint/2010/main" val="231544356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2026-09-07T07:21:43.9420000Z</dcterms:created>
  <dcterms:modified xsi:type="dcterms:W3CDTF">2026-09-07T07:21:43.9420000Z</dcterms:modified>
</coreProperties>
</file>