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becbb57565d4a9e" /><Relationship Type="http://schemas.openxmlformats.org/officeDocument/2006/relationships/extended-properties" Target="/docProps/app.xml" Id="Re0119af0398c4579" /><Relationship Type="http://schemas.openxmlformats.org/officeDocument/2006/relationships/officeDocument" Target="/ppt/presentation.xml" Id="R22b57b68782d438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61fc8ad179c4b43"/>
  </p:sldMasterIdLst>
  <p:notesMasterIdLst>
    <p:notesMasterId xmlns:r="http://schemas.openxmlformats.org/officeDocument/2006/relationships" r:id="R7136396f8ad142fb"/>
  </p:notesMasterIdLst>
  <p:sldIdLst>
    <p:sldId xmlns:r="http://schemas.openxmlformats.org/officeDocument/2006/relationships" id="256" r:id="R980a10368ecf40da"/>
    <p:sldId xmlns:r="http://schemas.openxmlformats.org/officeDocument/2006/relationships" id="257" r:id="Raec0828aa20f493b"/>
    <p:sldId xmlns:r="http://schemas.openxmlformats.org/officeDocument/2006/relationships" id="258" r:id="R42b52142119b4994"/>
    <p:sldId xmlns:r="http://schemas.openxmlformats.org/officeDocument/2006/relationships" id="259" r:id="Rcc5da70e0eaa4ea4"/>
    <p:sldId xmlns:r="http://schemas.openxmlformats.org/officeDocument/2006/relationships" id="260" r:id="Rdb404145f83443ad"/>
    <p:sldId xmlns:r="http://schemas.openxmlformats.org/officeDocument/2006/relationships" id="261" r:id="R143143e51c234c91"/>
    <p:sldId xmlns:r="http://schemas.openxmlformats.org/officeDocument/2006/relationships" id="262" r:id="Rc018c529b4b742b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2c1367dd030446d" /><Relationship Type="http://schemas.openxmlformats.org/officeDocument/2006/relationships/slideMaster" Target="/ppt/slideMasters/slideMaster1.xml" Id="Rc61fc8ad179c4b43" /><Relationship Type="http://schemas.openxmlformats.org/officeDocument/2006/relationships/notesMaster" Target="/ppt/notesMasters/notesMaster1.xml" Id="R7136396f8ad142fb" /><Relationship Type="http://schemas.openxmlformats.org/officeDocument/2006/relationships/presProps" Target="/ppt/presProps.xml" Id="Ra8a1686fca464655" /><Relationship Type="http://schemas.openxmlformats.org/officeDocument/2006/relationships/tableStyles" Target="/ppt/tableStyles.xml" Id="Rb6dba06ce8744202" /><Relationship Type="http://schemas.openxmlformats.org/officeDocument/2006/relationships/slide" Target="/ppt/slides/slide1.xml" Id="R980a10368ecf40da" /><Relationship Type="http://schemas.openxmlformats.org/officeDocument/2006/relationships/slide" Target="/ppt/slides/slide2.xml" Id="Raec0828aa20f493b" /><Relationship Type="http://schemas.openxmlformats.org/officeDocument/2006/relationships/slide" Target="/ppt/slides/slide3.xml" Id="R42b52142119b4994" /><Relationship Type="http://schemas.openxmlformats.org/officeDocument/2006/relationships/slide" Target="/ppt/slides/slide4.xml" Id="Rcc5da70e0eaa4ea4" /><Relationship Type="http://schemas.openxmlformats.org/officeDocument/2006/relationships/slide" Target="/ppt/slides/slide5.xml" Id="Rdb404145f83443ad" /><Relationship Type="http://schemas.openxmlformats.org/officeDocument/2006/relationships/slide" Target="/ppt/slides/slide6.xml" Id="R143143e51c234c91" /><Relationship Type="http://schemas.openxmlformats.org/officeDocument/2006/relationships/slide" Target="/ppt/slides/slide7.xml" Id="Rc018c529b4b742b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708047c104146f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7ad186966e94945" /><Relationship Type="http://schemas.openxmlformats.org/officeDocument/2006/relationships/notesMaster" Target="/ppt/notesMasters/notesMaster1.xml" Id="R1ba99759a1544f8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c3bb3de2ec043e7" /><Relationship Type="http://schemas.openxmlformats.org/officeDocument/2006/relationships/notesMaster" Target="/ppt/notesMasters/notesMaster1.xml" Id="Rfaed4c58caf2422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d0624327a2e4ac3" /><Relationship Type="http://schemas.openxmlformats.org/officeDocument/2006/relationships/notesMaster" Target="/ppt/notesMasters/notesMaster1.xml" Id="Rf0a4bd0e1c95414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0692e4599b84b8a" /><Relationship Type="http://schemas.openxmlformats.org/officeDocument/2006/relationships/notesMaster" Target="/ppt/notesMasters/notesMaster1.xml" Id="Rb6842dc9ee7149c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335b6b0142846f3" /><Relationship Type="http://schemas.openxmlformats.org/officeDocument/2006/relationships/notesMaster" Target="/ppt/notesMasters/notesMaster1.xml" Id="R165dca0e5824449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748c67f52de45d9" /><Relationship Type="http://schemas.openxmlformats.org/officeDocument/2006/relationships/notesMaster" Target="/ppt/notesMasters/notesMaster1.xml" Id="R71a721ec2bcf40e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76ee5da5b804dce" /><Relationship Type="http://schemas.openxmlformats.org/officeDocument/2006/relationships/notesMaster" Target="/ppt/notesMasters/notesMaster1.xml" Id="R56852dd9881f4c1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05427ebe59a43a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eed2063833649c6" /><Relationship Type="http://schemas.openxmlformats.org/officeDocument/2006/relationships/slideLayout" Target="/ppt/slideLayouts/slideLayout1.xml" Id="R3995fff723e449a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995fff723e449a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2cef70690d41f6" /><Relationship Type="http://schemas.openxmlformats.org/officeDocument/2006/relationships/notesSlide" Target="/ppt/notesSlides/notesSlide1.xml" Id="Rf4a90756c1264e9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6258fc90a94fa4" /><Relationship Type="http://schemas.openxmlformats.org/officeDocument/2006/relationships/notesSlide" Target="/ppt/notesSlides/notesSlide2.xml" Id="Rf49b9c839c07415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07aa5c3d9a4fc7" /><Relationship Type="http://schemas.openxmlformats.org/officeDocument/2006/relationships/notesSlide" Target="/ppt/notesSlides/notesSlide3.xml" Id="R73d83c373a7145e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a878c15eda4ebb" /><Relationship Type="http://schemas.openxmlformats.org/officeDocument/2006/relationships/chart" Target="/ppt/slides/charts/chart1.xml" Id="R6af1166b950142f6" /><Relationship Type="http://schemas.openxmlformats.org/officeDocument/2006/relationships/notesSlide" Target="/ppt/notesSlides/notesSlide4.xml" Id="Rdfd0e8ea98b347e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c86c3cd9e2436e" /><Relationship Type="http://schemas.openxmlformats.org/officeDocument/2006/relationships/notesSlide" Target="/ppt/notesSlides/notesSlide5.xml" Id="R753af3506abb429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37e30529c24f39" /><Relationship Type="http://schemas.openxmlformats.org/officeDocument/2006/relationships/notesSlide" Target="/ppt/notesSlides/notesSlide6.xml" Id="R212b0241b661422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5b6ecc0c4a42cc" /><Relationship Type="http://schemas.openxmlformats.org/officeDocument/2006/relationships/notesSlide" Target="/ppt/notesSlides/notesSlide7.xml" Id="Rccbafdfa19d7476f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74D9EB3-2FD9-4928-B10C-7351387F6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E24D40-AC50-4DE3-8237-306AA7D58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FC8969B-B7EA-494D-940F-0E3041BB6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projet commercial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02BB6AD-06A0-4884-B9FF-DCFAB824C9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6C7D491-B3F4-4F06-B747-85E9A1DEEF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79F315E-BF37-4091-BCA5-34E53B337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62E031A-BC99-4B15-B31C-F94CEFD84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77003654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5659B0B-CF41-4057-8FEE-1188F8A90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49C812F-4BA1-4784-B1CC-D7D3B8FD0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B2CA43D-C135-45D7-8DB9-7433D8981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8D18C8E-1579-414D-B941-7F4EF4F66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5A6BE32-853A-4E18-AD25-0693D34FE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F6E2D11-9924-4339-B8B1-E9B7E6E81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70B4966-92C9-4F10-9D3A-1EDF7289F6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0F9A83-5EB5-443C-9E14-E64D7AF90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BC6C957-4EA7-4361-91C4-0C6AACC8C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C591813-1E75-4043-A7DA-358045562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0A81BFC-C66C-4DF5-B3A5-7DEBD0289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37DE4FC-632E-4728-A7B5-D5133C993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7DAD1CF-63A8-4725-A6E5-8EC83CCB1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9D602BB-DE4B-47D8-88C2-3B6B0578E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91787564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4655F65-97B7-4F1A-9198-2508049BB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247F016-9239-4CCA-88E7-958A4B61F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2B422A5-9976-4778-9DD6-1048EDED5A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9BD9D39-CD05-4C91-99AD-E36C7B438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12D52A-CC7C-4C6C-ABBE-FC0AFD025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3A98AC-ED93-43C8-9D93-E3726FB81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7E8EFE7-B565-4962-ADD2-AC63C332A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A9F22D1-4115-4B7B-8AF5-4CD3ECF2E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95E898F-5660-463B-B920-8924D6492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D0DA72F-654E-4A88-9E1F-033C32850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C8E54EA-46B2-4995-A065-156FE0AEF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E1E48E6-0608-42AC-BBDB-1383CC08E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071D81-A1A4-4BC4-8CCD-ADCBC96F7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F1CFAF8-38E4-4578-BD97-55A16CC22A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A184A28-5017-45AF-A5CE-8F49F05B9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A249404-CFB3-424D-9B33-841F41E03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8707713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A3D558-03A9-445A-9894-62309B49A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AA516A-9875-4E87-B21D-1DEBB57580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189F768-29E0-4952-9473-64EB3D491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6731892-EA25-498D-A481-2CF16BFD1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1DFF91A-7378-4FBE-A9E0-609FB1EEA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4413C3-4506-470B-A70C-F774E056D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af1166b950142f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DD36F3-A58D-4C36-9A10-4239FE4B0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50848394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C6937D5-26BE-42DE-91D0-325BBBF9E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49C4D14-B936-47C2-AE61-259CD33892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A341086-C865-4D77-81D3-9F2FBD963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34AC785-ADA5-4201-9D2C-4E183FFA3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BE8E41E-8C0D-488F-BC16-FF4BCA688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B3D77E0-5A44-4217-8DC4-E799EC88A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86C418B-12ED-4D06-ADAC-4D7D4B42E2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55B4930-0AA7-4D87-97D3-D962A15C4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75EC30D-F4C8-48DD-B17E-C3472C17F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D10FBA-07FA-4F32-A8F5-FE9CC6BAA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DA8D599-D22D-43EC-B623-7FF89D60E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CA6789E-E8F0-447E-90BF-504BCEF1D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BA148A4-992B-435D-9C23-BA24F47E5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12671B4-DA4E-4895-B4E0-71A1BD299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81AC87E-571C-493E-B0CE-4213E12F4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A24C4AE-1EEF-4E96-9F72-A44460F94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4C6D29B-93B8-4AC7-9A4B-0CBA8D1CA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16BFDB2-EEA1-470A-B329-D6C169C52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62F5B6A-6EC1-4E8A-9721-602F29C34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72782343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304419E-BF13-4F54-BA5E-4F56E0685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9DE0380-EE07-45E0-AA80-2E1B363F3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C8ADEDF-B281-458B-861A-1B356D9BA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F9526F-D627-404E-9BFE-D3C160986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B210478-F675-4856-BF5F-1E858FD44F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3AE69EE-D255-43D9-988B-2D065A1DAC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A6A9197-CBA6-4A11-8A65-699384CB6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D1302BA-D260-414F-954A-E71A148CF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8DD55B-6216-4643-ABEC-98A8CC8A24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B34D4CD-9E02-4D43-B587-693DE9C75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1801079-884D-41EA-B2CC-DBB709938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A0AE506-F71D-49CA-92FB-AC9AE2827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3674EBD-9CC4-4DFE-B1A7-90820A226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0EFA57F-1CF9-45C5-B1C2-03217EEB0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96B0633-5BFF-4220-8E9D-F3F68AEE0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46076F4-F149-4A35-BC87-0B52DB7F6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A29E11A-0FCA-4A1C-9DE4-0A45C7B05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BC62462-4657-4909-9A4C-650F1F1E4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9A605B7-D540-4175-86D3-69C74A37E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9B0CEFE-9DA5-4315-A151-6EEF5956D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21714622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778C1BF-C6DF-4316-B22F-EAAA818DCA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366CEC1-08B8-4303-948C-B0C50C79E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F0C3A82-0626-49C1-B11A-35302318F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BD2E57-D39D-4E34-9B6B-6C38091B6A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01E2101-77D0-496A-BD5D-EEB5DC6E0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9606D4A-5C35-48A1-B85C-652565BB5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55D7713-175B-4600-85D0-8AE8C47FA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85859B5-27B6-4143-B9EF-3C48244F6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0892DC0-9413-4D89-9816-CB2C06BF85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5B1A9A7-86F6-46FE-8252-283359ADE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677412-D253-4EB2-BCFD-0F94BFEC9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3C8851A-FFD6-4978-A8C5-25CEA4D63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71CA06E-E82F-4EAD-A820-4197D7990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3787954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2026-09-07T07:21:45.1480000Z</dcterms:created>
  <dcterms:modified xsi:type="dcterms:W3CDTF">2026-09-07T07:21:45.1480000Z</dcterms:modified>
</coreProperties>
</file>