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5bef4a66b9d4c2c" /><Relationship Type="http://schemas.openxmlformats.org/officeDocument/2006/relationships/extended-properties" Target="/docProps/app.xml" Id="R4ae8b8ae9d3b4843" /><Relationship Type="http://schemas.openxmlformats.org/officeDocument/2006/relationships/officeDocument" Target="/ppt/presentation.xml" Id="Rde812187662149f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29cf75b10ad4b8f"/>
  </p:sldMasterIdLst>
  <p:notesMasterIdLst>
    <p:notesMasterId xmlns:r="http://schemas.openxmlformats.org/officeDocument/2006/relationships" r:id="R67cc5ab93e9042bc"/>
  </p:notesMasterIdLst>
  <p:sldIdLst>
    <p:sldId xmlns:r="http://schemas.openxmlformats.org/officeDocument/2006/relationships" id="256" r:id="R9996feecc389452d"/>
    <p:sldId xmlns:r="http://schemas.openxmlformats.org/officeDocument/2006/relationships" id="257" r:id="Rb0668b5513b64ad1"/>
    <p:sldId xmlns:r="http://schemas.openxmlformats.org/officeDocument/2006/relationships" id="258" r:id="R98c784ef1163463a"/>
    <p:sldId xmlns:r="http://schemas.openxmlformats.org/officeDocument/2006/relationships" id="259" r:id="R86ad0ea3307448ac"/>
    <p:sldId xmlns:r="http://schemas.openxmlformats.org/officeDocument/2006/relationships" id="260" r:id="R3e69408a9f2d4317"/>
    <p:sldId xmlns:r="http://schemas.openxmlformats.org/officeDocument/2006/relationships" id="261" r:id="Rf00e87dcb3214430"/>
    <p:sldId xmlns:r="http://schemas.openxmlformats.org/officeDocument/2006/relationships" id="262" r:id="R1014243a009c441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5c55bc7b6f649fb" /><Relationship Type="http://schemas.openxmlformats.org/officeDocument/2006/relationships/slideMaster" Target="/ppt/slideMasters/slideMaster1.xml" Id="R329cf75b10ad4b8f" /><Relationship Type="http://schemas.openxmlformats.org/officeDocument/2006/relationships/notesMaster" Target="/ppt/notesMasters/notesMaster1.xml" Id="R67cc5ab93e9042bc" /><Relationship Type="http://schemas.openxmlformats.org/officeDocument/2006/relationships/presProps" Target="/ppt/presProps.xml" Id="R9c78842fe0b845e0" /><Relationship Type="http://schemas.openxmlformats.org/officeDocument/2006/relationships/tableStyles" Target="/ppt/tableStyles.xml" Id="R09ac2a64b8a5443d" /><Relationship Type="http://schemas.openxmlformats.org/officeDocument/2006/relationships/slide" Target="/ppt/slides/slide1.xml" Id="R9996feecc389452d" /><Relationship Type="http://schemas.openxmlformats.org/officeDocument/2006/relationships/slide" Target="/ppt/slides/slide2.xml" Id="Rb0668b5513b64ad1" /><Relationship Type="http://schemas.openxmlformats.org/officeDocument/2006/relationships/slide" Target="/ppt/slides/slide3.xml" Id="R98c784ef1163463a" /><Relationship Type="http://schemas.openxmlformats.org/officeDocument/2006/relationships/slide" Target="/ppt/slides/slide4.xml" Id="R86ad0ea3307448ac" /><Relationship Type="http://schemas.openxmlformats.org/officeDocument/2006/relationships/slide" Target="/ppt/slides/slide5.xml" Id="R3e69408a9f2d4317" /><Relationship Type="http://schemas.openxmlformats.org/officeDocument/2006/relationships/slide" Target="/ppt/slides/slide6.xml" Id="Rf00e87dcb3214430" /><Relationship Type="http://schemas.openxmlformats.org/officeDocument/2006/relationships/slide" Target="/ppt/slides/slide7.xml" Id="R1014243a009c441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9218002a2c0437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d2a3e69487a49f1" /><Relationship Type="http://schemas.openxmlformats.org/officeDocument/2006/relationships/notesMaster" Target="/ppt/notesMasters/notesMaster1.xml" Id="Rf0409d489456488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1df79d96f0b4909" /><Relationship Type="http://schemas.openxmlformats.org/officeDocument/2006/relationships/notesMaster" Target="/ppt/notesMasters/notesMaster1.xml" Id="R1f4335f13b9d476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7d00045b8cd4815" /><Relationship Type="http://schemas.openxmlformats.org/officeDocument/2006/relationships/notesMaster" Target="/ppt/notesMasters/notesMaster1.xml" Id="R2ff981147f9e4be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2e827de8ee342fb" /><Relationship Type="http://schemas.openxmlformats.org/officeDocument/2006/relationships/notesMaster" Target="/ppt/notesMasters/notesMaster1.xml" Id="R69fd4a09c28f4a4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d5199bc5da44dbe" /><Relationship Type="http://schemas.openxmlformats.org/officeDocument/2006/relationships/notesMaster" Target="/ppt/notesMasters/notesMaster1.xml" Id="R8dfbf0789ddc496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a804523c2684714" /><Relationship Type="http://schemas.openxmlformats.org/officeDocument/2006/relationships/notesMaster" Target="/ppt/notesMasters/notesMaster1.xml" Id="Re059ebe5dbb34e7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592147e704641ed" /><Relationship Type="http://schemas.openxmlformats.org/officeDocument/2006/relationships/notesMaster" Target="/ppt/notesMasters/notesMaster1.xml" Id="R30bcb7ec59eb415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25822f128434e0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9480ba501194455" /><Relationship Type="http://schemas.openxmlformats.org/officeDocument/2006/relationships/slideLayout" Target="/ppt/slideLayouts/slideLayout1.xml" Id="R34fb48c888e8408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4fb48c888e8408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cee4bd9e8a4487" /><Relationship Type="http://schemas.openxmlformats.org/officeDocument/2006/relationships/notesSlide" Target="/ppt/notesSlides/notesSlide1.xml" Id="R3b49b3b061a349a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6aebf207b841c1" /><Relationship Type="http://schemas.openxmlformats.org/officeDocument/2006/relationships/notesSlide" Target="/ppt/notesSlides/notesSlide2.xml" Id="Rebbb69a8d74d46e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8e16bafef04afa" /><Relationship Type="http://schemas.openxmlformats.org/officeDocument/2006/relationships/notesSlide" Target="/ppt/notesSlides/notesSlide3.xml" Id="Ra2beb3cfc61f4d3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f1d7c5da844aec" /><Relationship Type="http://schemas.openxmlformats.org/officeDocument/2006/relationships/chart" Target="/ppt/slides/charts/chart1.xml" Id="R78a7f625b5894414" /><Relationship Type="http://schemas.openxmlformats.org/officeDocument/2006/relationships/notesSlide" Target="/ppt/notesSlides/notesSlide4.xml" Id="R072073b48b57419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670cd818514f9c" /><Relationship Type="http://schemas.openxmlformats.org/officeDocument/2006/relationships/notesSlide" Target="/ppt/notesSlides/notesSlide5.xml" Id="R1240a3a3fe3d467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9d5a1205574a3c" /><Relationship Type="http://schemas.openxmlformats.org/officeDocument/2006/relationships/notesSlide" Target="/ppt/notesSlides/notesSlide6.xml" Id="R1d1a6842dd9b451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ce14bfa78541ff" /><Relationship Type="http://schemas.openxmlformats.org/officeDocument/2006/relationships/notesSlide" Target="/ppt/notesSlides/notesSlide7.xml" Id="Rfaba709638884559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39DCFC-71E4-4290-9109-3CE1075E4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A2C3BA7-F93F-4F52-B1A7-F01DBFD62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807D174-E977-45E7-963A-82D843855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Business-Pitch-Deck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CB4A1A-6A79-487C-8EB9-A38799814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CDFC02C-9226-4743-A19F-0F4104DFF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6E6104-5D15-434D-A9B1-BA78A921A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B75A059-D36C-47D2-9FF9-5DB2174C6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8677968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21AE5CA-9BFA-429A-84DE-2D82FB5A5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83157AE-145E-4214-8CA8-67A9C1ECB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FFCCCB4-5655-4753-B961-60DEE4619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890CF0-97E9-4A36-835A-891B9B08B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F19B480-5C8E-437D-A3F4-C59514FB4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3193CD6-BCE6-4BA5-8152-17A74C426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BFC1A37-76E3-4524-83D6-53C22852B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D5A0B2B-CF92-4672-AC19-CC6F7EFDB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335958B-DDCF-498F-8160-AE09AC480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12871F-580D-4529-BC8F-480A0D9CD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EA541D7-4E39-40FA-A409-8C450DAE4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076C312-1966-4113-A37F-469D882E2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DEA226-6B95-49D9-8F4B-BF5368132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C1EF06A-9986-4C18-B5C4-2669E68B8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45400078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BA86D48-BA32-4C8E-B9F4-B6587A1C5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57C1328-E35C-4C7F-87CF-2CD0E1E2A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4BA55A3-2600-4921-AB58-33FB0CE83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B5EB6CA-1FBF-46AF-ACCB-26EB3DC8F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3CC948D-2575-45B7-AF61-A9644ECD1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81C7DB0-D4D8-44F1-A2A6-410E1E93E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2ED7F31-8A40-4027-8F25-C320BD2D8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1B26B34-44D1-4865-9581-82265AD0C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B794C3-7723-4998-955C-AEE4193D9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3CC7BA-94B8-48C3-AE78-288FF8D34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989F135-EA29-4ABE-B370-FCD18E81C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27DF873-097D-491C-BC76-35AB1905F8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58FD349-CF75-41AD-A3DD-676528068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856EA54-6307-4CDC-8873-55671DEF9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D2A84AA-73CA-4DD6-9C13-B93D32911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C34E240-F4BA-43C6-9EAC-2DEEDCAED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3298723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345143-3E48-4A86-916D-070421C4C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71D87F4-96A1-4F69-83C3-3697D2C9C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28511D0-CEC0-4EE7-8610-724A6B13A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3880D0-78A2-403B-9AB8-FC7A1546C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4BF7743-9A80-4E5D-B255-DCD2CB9F7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C30427B-05BB-421E-A337-834C46E8A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8a7f625b589441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EAFFCE-3170-4F7D-A046-D28BEB628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30293641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FA7ECBF-D9E5-45CD-8D49-582D64366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AAFA4DA-9147-4486-A7D0-E50817922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0DD0A65-2BEA-43AB-B2BA-6093DB358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C3B58D4-BE11-4742-9432-4B8D74FF9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798A48-F82C-4205-A0EB-6794B6458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3CCFE4-B20D-44F1-BF74-0EBE25402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1F26B26-6B87-40D1-A66B-EBA1BCA3D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3B95740-AA71-4AA3-A3C5-BD2470205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B356FE4-F091-4099-BB40-71DEB82E4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D01BFF-6994-4CBF-81C2-04AFEB4FA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F3CAEA-232E-4A52-B6E4-0938F7DCB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56B02CB-FB49-40F8-9A6E-14FD72B7A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7869B4C-72D1-44C0-8474-CA2F2C265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21E81AF-3E3A-42D1-8D9D-C559EDCEE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9144378-99CA-45C9-8D2E-79ACA1463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910285-2D45-436B-86F2-F99DBFF09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69A4A2-38F7-474B-AAA0-650E91D11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89C40C1-D72B-464D-AEF7-5B0D2496C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32F2CAD-1EB9-4EFE-9256-D7648C5F8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26689045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06B0F14-6B59-4BBA-AF41-49D15B8F3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EA73E61-A406-4837-ACAA-BBA8CE087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11B1404-A9AE-493C-A273-EA609AE9A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5625A7-8C3B-4CDF-915F-8A00DB487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DA1E42-C923-488B-BD52-6E6F74BEB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A8580F8-62C1-4A0A-BB02-1EC96EC53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38EC62F-7179-4893-8828-0D4F2B8E5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9E9A9B-9CAA-4DD5-B5BC-9EDD1BF8B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BB2D335-2BF2-491A-8F1F-F3085DBFF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5DD7176-1760-451C-938F-15916F06B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344F77-3B48-4DCA-A98B-50105850ED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8E15B0-E29C-483D-8D99-64D9018524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E167D26-6011-40D7-AB15-032CC04A3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4764658-1188-4BCB-9DBD-F28D9DFE6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595F981-894B-43BF-957C-D241664FE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443DC51-E318-4FA6-B042-E24873E12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F5FC18D-8420-40C7-B393-6C8CCB6BF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527A393-CF24-494E-A9BA-E2B1A783D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01B4755-166B-4A14-A681-E4AF86C48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EBEC534-2155-40F5-9F4D-0A09862AB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31707664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F4D14C1-E1EB-46E5-A63A-C6829549D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987FFC9-4134-48AA-9F55-583FCC2A8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32AD99-D083-4F7E-B3AB-5CA9D1FE9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6CA1944-7A3E-480A-AC04-6B29D4BFD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8B3213-B954-4634-B80D-44F30EC20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DF5DCB2-05E0-463C-9815-A2DFBC977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D23648-8FAC-4CA3-B8CD-6D8DFD7E6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CB7133A-65FF-45DF-A4AF-7CEB63A76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2D50063-AF84-48B2-A95F-EC058AEC7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721D9A7-2759-416F-8F0B-D7A68B094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270E4D8-2D7F-4882-B80A-7811513A1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C5E66C9-4CBA-4E0D-9C1F-EE883E394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D86B877-9AD4-4BF9-888B-759822D3A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99719880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2026-09-07T07:21:45.4920000Z</dcterms:created>
  <dcterms:modified xsi:type="dcterms:W3CDTF">2026-09-07T07:21:45.4920000Z</dcterms:modified>
</coreProperties>
</file>