
<file path=[Content_Types].xml><?xml version="1.0" encoding="utf-8"?>
<Types xmlns="http://schemas.openxmlformats.org/package/2006/content-types">
  <Default Extension="xml" ContentType="application/vnd.openxmlformats-package.core-properties+xml"/>
  <Default Extension="rels" ContentType="application/vnd.openxmlformats-package.relationship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Masters/theme/theme2.xml" ContentType="application/vnd.openxmlformats-officedocument.theme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notesMasters/theme/theme3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slides/charts/chart1.xml" ContentType="application/vnd.openxmlformats-officedocument.drawingml.chart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</Types>
</file>

<file path=_rels/.rels>&#65279;<?xml version="1.0" encoding="utf-8"?><Relationships xmlns="http://schemas.openxmlformats.org/package/2006/relationships"><Relationship Type="http://schemas.openxmlformats.org/package/2006/relationships/metadata/core-properties" Target="/docProps/core.xml" Id="Re1da60850d8d4174" /><Relationship Type="http://schemas.openxmlformats.org/officeDocument/2006/relationships/extended-properties" Target="/docProps/app.xml" Id="R1cffa8bc0c6e47aa" /><Relationship Type="http://schemas.openxmlformats.org/officeDocument/2006/relationships/officeDocument" Target="/ppt/presentation.xml" Id="Rb43301cfd7974fd0" /></Relationships>
</file>

<file path=ppt/presentation.xml><?xml version="1.0" encoding="utf-8"?>
<p:presentation xmlns:p="http://schemas.openxmlformats.org/presentationml/2006/main">
  <p:sldMasterIdLst>
    <p:sldMasterId xmlns:r="http://schemas.openxmlformats.org/officeDocument/2006/relationships" id="2147483648" r:id="R89c24aef8e6c4302"/>
  </p:sldMasterIdLst>
  <p:notesMasterIdLst>
    <p:notesMasterId xmlns:r="http://schemas.openxmlformats.org/officeDocument/2006/relationships" r:id="Rc3bb8bb4ce314b43"/>
  </p:notesMasterIdLst>
  <p:sldIdLst>
    <p:sldId xmlns:r="http://schemas.openxmlformats.org/officeDocument/2006/relationships" id="256" r:id="R0479e9743889482d"/>
    <p:sldId xmlns:r="http://schemas.openxmlformats.org/officeDocument/2006/relationships" id="257" r:id="R1a57fa30bc104b07"/>
    <p:sldId xmlns:r="http://schemas.openxmlformats.org/officeDocument/2006/relationships" id="258" r:id="R781c164a70e4422e"/>
    <p:sldId xmlns:r="http://schemas.openxmlformats.org/officeDocument/2006/relationships" id="259" r:id="R10a853a60c1a41a1"/>
    <p:sldId xmlns:r="http://schemas.openxmlformats.org/officeDocument/2006/relationships" id="260" r:id="R296149881c8b4045"/>
    <p:sldId xmlns:r="http://schemas.openxmlformats.org/officeDocument/2006/relationships" id="261" r:id="R4486a6dcdf0149cc"/>
    <p:sldId xmlns:r="http://schemas.openxmlformats.org/officeDocument/2006/relationships" id="262" r:id="Re50aa68abbd7469e"/>
  </p:sldIdLst>
  <p:sldSz cx="12192000" cy="6858000"/>
  <p:notesSz cx="6858000" cy="9144000"/>
</p:presentation>
</file>

<file path=ppt/presProps.xml><?xml version="1.0" encoding="utf-8"?>
<p:presentationPr xmlns:p="http://schemas.openxmlformats.org/presentationml/2006/main">
  <p:extLst>
    <p:ext xmlns:p14="http://schemas.microsoft.com/office/powerpoint/2010/main" uri="{E76CE94A-603C-4142-B9EB-6D1370010A27}">
      <p14:discardImageEditData val="0"/>
    </p:ext>
    <p:ext xmlns:p14="http://schemas.microsoft.com/office/powerpoint/2010/main" uri="{D31A062A-798A-4329-ABDD-BBA856620510}">
      <p14:defaultImageDpi val="32767"/>
    </p:ext>
    <p:ext xmlns:p15="http://schemas.microsoft.com/office/powerpoint/2012/main" uri="{FD5EFAAD-0ECE-453E-9831-46B23BE46B34}">
      <p15:chartTrackingRefBased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_rels/presentation.xml.rels>&#65279;<?xml version="1.0" encoding="utf-8"?><Relationships xmlns="http://schemas.openxmlformats.org/package/2006/relationships"><Relationship Type="http://schemas.openxmlformats.org/officeDocument/2006/relationships/theme" Target="/ppt/theme/theme1.xml" Id="Rcc876be113f4469c" /><Relationship Type="http://schemas.openxmlformats.org/officeDocument/2006/relationships/slideMaster" Target="/ppt/slideMasters/slideMaster1.xml" Id="R89c24aef8e6c4302" /><Relationship Type="http://schemas.openxmlformats.org/officeDocument/2006/relationships/notesMaster" Target="/ppt/notesMasters/notesMaster1.xml" Id="Rc3bb8bb4ce314b43" /><Relationship Type="http://schemas.openxmlformats.org/officeDocument/2006/relationships/presProps" Target="/ppt/presProps.xml" Id="R35a4d7f7456941df" /><Relationship Type="http://schemas.openxmlformats.org/officeDocument/2006/relationships/tableStyles" Target="/ppt/tableStyles.xml" Id="Rc0b81edf927f4286" /><Relationship Type="http://schemas.openxmlformats.org/officeDocument/2006/relationships/slide" Target="/ppt/slides/slide1.xml" Id="R0479e9743889482d" /><Relationship Type="http://schemas.openxmlformats.org/officeDocument/2006/relationships/slide" Target="/ppt/slides/slide2.xml" Id="R1a57fa30bc104b07" /><Relationship Type="http://schemas.openxmlformats.org/officeDocument/2006/relationships/slide" Target="/ppt/slides/slide3.xml" Id="R781c164a70e4422e" /><Relationship Type="http://schemas.openxmlformats.org/officeDocument/2006/relationships/slide" Target="/ppt/slides/slide4.xml" Id="R10a853a60c1a41a1" /><Relationship Type="http://schemas.openxmlformats.org/officeDocument/2006/relationships/slide" Target="/ppt/slides/slide5.xml" Id="R296149881c8b4045" /><Relationship Type="http://schemas.openxmlformats.org/officeDocument/2006/relationships/slide" Target="/ppt/slides/slide6.xml" Id="R4486a6dcdf0149cc" /><Relationship Type="http://schemas.openxmlformats.org/officeDocument/2006/relationships/slide" Target="/ppt/slides/slide7.xml" Id="Re50aa68abbd7469e" /></Relationships>
</file>

<file path=ppt/notesMasters/_rels/notesMaster1.xml.rels>&#65279;<?xml version="1.0" encoding="utf-8"?><Relationships xmlns="http://schemas.openxmlformats.org/package/2006/relationships"><Relationship Type="http://schemas.openxmlformats.org/officeDocument/2006/relationships/theme" Target="/ppt/notesMasters/theme/theme3.xml" Id="R584fe35873014fdc" /></Relationships>
</file>

<file path=ppt/notesMasters/notesMaster1.xml><?xml version="1.0" encoding="utf-8"?>
<p:notesMaster xmlns:p="http://schemas.openxmlformats.org/presentationml/2006/main">
  <p:cSld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Header Placeholder"/>
          <p:cNvSpPr/>
          <p:nvPr>
            <p:ph type="hdr" sz="quarter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3" name="Date Placeholder"/>
          <p:cNvSpPr/>
          <p:nvPr>
            <p:ph type="dt" sz="quarter" idx="1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Image Placeholder"/>
          <p:cNvSpPr/>
          <p:nvPr>
            <p:ph type="sldImg" idx="2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5" name="Notes Placeholder"/>
          <p:cNvSpPr/>
          <p:nvPr>
            <p:ph type="body" sz="quarter" idx="3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6" name="Footer Placeholder"/>
          <p:cNvSpPr/>
          <p:nvPr>
            <p:ph type="ftr" sz="quarter" idx="4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7" name="Slide Number Placeholder"/>
          <p:cNvSpPr/>
          <p:nvPr>
            <p:ph type="sldNum" sz="quarter" idx="5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xmlns:a="http://schemas.openxmlformats.org/drawingml/2006/main" marL="0" algn="l" defTabSz="914400" rtl="0" eaLnBrk="1" latinLnBrk="0" hangingPunct="1">
      <a:defRPr sz="1200" kern="1200"/>
    </a:lvl1pPr>
  </p:notesStyle>
</p:notesMaster>
</file>

<file path=ppt/notesMasters/theme/theme3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notesSlides/_rels/notesSlide1.xml.rels>&#65279;<?xml version="1.0" encoding="utf-8"?><Relationships xmlns="http://schemas.openxmlformats.org/package/2006/relationships"><Relationship Type="http://schemas.openxmlformats.org/officeDocument/2006/relationships/slide" Target="/ppt/slides/slide1.xml" Id="R8a2fca7322244dd5" /><Relationship Type="http://schemas.openxmlformats.org/officeDocument/2006/relationships/notesMaster" Target="/ppt/notesMasters/notesMaster1.xml" Id="Rce8e33d2d2c74dc8" /></Relationships>
</file>

<file path=ppt/notesSlides/_rels/notesSlide2.xml.rels>&#65279;<?xml version="1.0" encoding="utf-8"?><Relationships xmlns="http://schemas.openxmlformats.org/package/2006/relationships"><Relationship Type="http://schemas.openxmlformats.org/officeDocument/2006/relationships/slide" Target="/ppt/slides/slide2.xml" Id="R105a7e1e45744d39" /><Relationship Type="http://schemas.openxmlformats.org/officeDocument/2006/relationships/notesMaster" Target="/ppt/notesMasters/notesMaster1.xml" Id="R0068f0a155374a43" /></Relationships>
</file>

<file path=ppt/notesSlides/_rels/notesSlide3.xml.rels>&#65279;<?xml version="1.0" encoding="utf-8"?><Relationships xmlns="http://schemas.openxmlformats.org/package/2006/relationships"><Relationship Type="http://schemas.openxmlformats.org/officeDocument/2006/relationships/slide" Target="/ppt/slides/slide3.xml" Id="R6e20321b6aeb41ab" /><Relationship Type="http://schemas.openxmlformats.org/officeDocument/2006/relationships/notesMaster" Target="/ppt/notesMasters/notesMaster1.xml" Id="R4040bff14da246da" /></Relationships>
</file>

<file path=ppt/notesSlides/_rels/notesSlide4.xml.rels>&#65279;<?xml version="1.0" encoding="utf-8"?><Relationships xmlns="http://schemas.openxmlformats.org/package/2006/relationships"><Relationship Type="http://schemas.openxmlformats.org/officeDocument/2006/relationships/slide" Target="/ppt/slides/slide4.xml" Id="R1e6b068697c94b70" /><Relationship Type="http://schemas.openxmlformats.org/officeDocument/2006/relationships/notesMaster" Target="/ppt/notesMasters/notesMaster1.xml" Id="R75367c2181ee441a" /></Relationships>
</file>

<file path=ppt/notesSlides/_rels/notesSlide5.xml.rels>&#65279;<?xml version="1.0" encoding="utf-8"?><Relationships xmlns="http://schemas.openxmlformats.org/package/2006/relationships"><Relationship Type="http://schemas.openxmlformats.org/officeDocument/2006/relationships/slide" Target="/ppt/slides/slide5.xml" Id="R47517a49151046f5" /><Relationship Type="http://schemas.openxmlformats.org/officeDocument/2006/relationships/notesMaster" Target="/ppt/notesMasters/notesMaster1.xml" Id="Rccc66246e4b14399" /></Relationships>
</file>

<file path=ppt/notesSlides/_rels/notesSlide6.xml.rels>&#65279;<?xml version="1.0" encoding="utf-8"?><Relationships xmlns="http://schemas.openxmlformats.org/package/2006/relationships"><Relationship Type="http://schemas.openxmlformats.org/officeDocument/2006/relationships/slide" Target="/ppt/slides/slide6.xml" Id="Rc31f4362a0c64f1e" /><Relationship Type="http://schemas.openxmlformats.org/officeDocument/2006/relationships/notesMaster" Target="/ppt/notesMasters/notesMaster1.xml" Id="R3b3f2d2afd814f46" /></Relationships>
</file>

<file path=ppt/notesSlides/_rels/notesSlide7.xml.rels>&#65279;<?xml version="1.0" encoding="utf-8"?><Relationships xmlns="http://schemas.openxmlformats.org/package/2006/relationships"><Relationship Type="http://schemas.openxmlformats.org/officeDocument/2006/relationships/slide" Target="/ppt/slides/slide7.xml" Id="Rdbda0b09b08b4bfa" /><Relationship Type="http://schemas.openxmlformats.org/officeDocument/2006/relationships/notesMaster" Target="/ppt/notesMasters/notesMaster1.xml" Id="R3296d6f8b89b4e10" /></Relationships>
</file>

<file path=ppt/notesSlides/notesSlide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a5f20abcab1241e6" /></Relationships>
</file>

<file path=ppt/slideLayouts/slideLayout1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theme" Target="/ppt/slideMasters/theme/theme2.xml" Id="R5d6a66a57cde41ed" /><Relationship Type="http://schemas.openxmlformats.org/officeDocument/2006/relationships/slideLayout" Target="/ppt/slideLayouts/slideLayout1.xml" Id="R6fc7d6dec4824b31" /></Relationships>
</file>

<file path=ppt/slideMasters/slideMaster1.xml><?xml version="1.0" encoding="utf-8"?>
<p:sldMaster xmlns:p="http://schemas.openxmlformats.org/presentationml/2006/main">
  <p:cSld name="Master"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6fc7d6dec4824b31"/>
  </p:sldLayoutIdLst>
  <p:txStyles>
    <p:titleStyle>
      <a:lvl1pPr xmlns:a="http://schemas.openxmlformats.org/drawingml/2006/main"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xmlns:a="http://schemas.openxmlformats.org/drawingml/2006/main"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xmlns:a="http://schemas.openxmlformats.org/drawingml/2006/main"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Masters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25339c4fa31f4869" /><Relationship Type="http://schemas.openxmlformats.org/officeDocument/2006/relationships/notesSlide" Target="/ppt/notesSlides/notesSlide1.xml" Id="R37c49e3e8bce4bb4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01b9884b3f9a46e9" /><Relationship Type="http://schemas.openxmlformats.org/officeDocument/2006/relationships/notesSlide" Target="/ppt/notesSlides/notesSlide2.xml" Id="R5503502c956a4011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0ef7abc37d664e57" /><Relationship Type="http://schemas.openxmlformats.org/officeDocument/2006/relationships/notesSlide" Target="/ppt/notesSlides/notesSlide3.xml" Id="Rfa48c220490a4e5d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24346f58401b4fcb" /><Relationship Type="http://schemas.openxmlformats.org/officeDocument/2006/relationships/chart" Target="/ppt/slides/charts/chart1.xml" Id="R4d258014a47c4506" /><Relationship Type="http://schemas.openxmlformats.org/officeDocument/2006/relationships/notesSlide" Target="/ppt/notesSlides/notesSlide4.xml" Id="R1d6483a78273412e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4673b26a7bf14dfe" /><Relationship Type="http://schemas.openxmlformats.org/officeDocument/2006/relationships/notesSlide" Target="/ppt/notesSlides/notesSlide5.xml" Id="R8382a6495c414676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d3554485e4054d8e" /><Relationship Type="http://schemas.openxmlformats.org/officeDocument/2006/relationships/notesSlide" Target="/ppt/notesSlides/notesSlide6.xml" Id="R21526366c02a4246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6d53aac93e184521" /><Relationship Type="http://schemas.openxmlformats.org/officeDocument/2006/relationships/notesSlide" Target="/ppt/notesSlides/notesSlide7.xml" Id="R54e245a8cab84ba2" /></Relationships>
</file>

<file path=ppt/slides/charts/chart1.xml><?xml version="1.0" encoding="utf-8"?>
<c:chartSpace xmlns:c="http://schemas.openxmlformats.org/drawingml/2006/chart">
  <c:lang val="en-US"/>
  <c:chart>
    <c:plotArea>
      <c:barChart>
        <c:barDir val="col"/>
        <c:varyColors val="0"/>
        <c:ser>
          <c:idx val="0"/>
          <c:order val="0"/>
          <c:tx>
            <c:v>Métrica</c:v>
          </c:tx>
          <c:spPr>
            <a:solidFill xmlns:a="http://schemas.openxmlformats.org/drawingml/2006/main">
              <a:srgbClr val="2D6CDF"/>
            </a:solidFill>
          </c:spPr>
          <c:cat>
            <c:strLit>
              <c:ptCount val="4"/>
              <c:pt idx="0">
                <c:v>A</c:v>
              </c:pt>
              <c:pt idx="1">
                <c:v>B</c:v>
              </c:pt>
              <c:pt idx="2">
                <c:v>C</c:v>
              </c:pt>
              <c:pt idx="3">
                <c:v>D</c:v>
              </c:pt>
            </c:strLit>
          </c:cat>
          <c:val>
            <c:numLit>
              <c:formatCode>General</c:formatCode>
              <c:ptCount val="4"/>
              <c:pt idx="0">
                <c:v>42</c:v>
              </c:pt>
              <c:pt idx="1">
                <c:v>68</c:v>
              </c:pt>
              <c:pt idx="2">
                <c:v>55</c:v>
              </c:pt>
              <c:pt idx="3">
                <c:v>82</c:v>
              </c:pt>
            </c:numLit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axId val="48650112"/>
        <c:axId val="48672768"/>
      </c:barChart>
      <c:catAx>
        <c:axId val="48650112"/>
        <c:scaling>
          <c:orientation val="minMax"/>
        </c:scaling>
        <c:delete val="0"/>
        <c:axPos val="b"/>
        <c:numFmt formatCode="General"/>
        <c:majorTickMark val="none"/>
        <c:minorTickMark val="none"/>
        <c:spPr>
          <a:ln xmlns:a="http://schemas.openxmlformats.org/drawingml/2006/main" w="9525">
            <a:solidFill>
              <a:srgbClr val="D4D4D4"/>
            </a:solidFill>
            <a:prstDash val="solid"/>
          </a:ln>
        </c:spPr>
        <c:txPr>
          <a:bodyPr xmlns:a="http://schemas.openxmlformats.org/drawingml/2006/main" anchorCtr="1"/>
          <a:lstStyle xmlns:a="http://schemas.openxmlformats.org/drawingml/2006/main"/>
          <a:p xmlns:a="http://schemas.openxmlformats.org/drawingml/2006/main">
            <a:pPr>
              <a:defRPr>
                <a:solidFill>
                  <a:srgbClr val="666666"/>
                </a:solidFill>
              </a:defRPr>
            </a:pPr>
          </a:p>
        </c:txPr>
        <c:crossAx val="48672768"/>
      </c:catAx>
      <c:valAx>
        <c:axId val="48672768"/>
        <c:scaling>
          <c:orientation val="minMax"/>
        </c:scaling>
        <c:delete val="0"/>
        <c:axPos val="l"/>
        <c:majorGridlines>
          <c:spPr>
            <a:ln xmlns:a="http://schemas.openxmlformats.org/drawingml/2006/main" w="9525">
              <a:solidFill>
                <a:srgbClr val="D7E1EE"/>
              </a:solidFill>
              <a:prstDash val="solid"/>
            </a:ln>
          </c:spPr>
        </c:majorGridlines>
        <c:numFmt formatCode="General"/>
        <c:majorTickMark val="none"/>
        <c:minorTickMark val="none"/>
        <c:spPr>
          <a:ln xmlns:a="http://schemas.openxmlformats.org/drawingml/2006/main" w="9525">
            <a:solidFill>
              <a:srgbClr val="D4D4D4"/>
            </a:solidFill>
            <a:prstDash val="solid"/>
          </a:ln>
        </c:spPr>
        <c:txPr>
          <a:bodyPr xmlns:a="http://schemas.openxmlformats.org/drawingml/2006/main" anchorCtr="1"/>
          <a:lstStyle xmlns:a="http://schemas.openxmlformats.org/drawingml/2006/main"/>
          <a:p xmlns:a="http://schemas.openxmlformats.org/drawingml/2006/main">
            <a:pPr>
              <a:defRPr>
                <a:solidFill>
                  <a:srgbClr val="666666"/>
                </a:solidFill>
              </a:defRPr>
            </a:pPr>
          </a:p>
        </c:txPr>
        <c:crossAx val="48650112"/>
        <c:crossBetween val="between"/>
      </c:valAx>
    </c:plotArea>
    <c:plotVisOnly val="1"/>
  </c:chart>
</c:chartSpace>
</file>

<file path=ppt/slides/slide1.xml><?xml version="1.0" encoding="utf-8"?>
<p:sld xmlns:p="http://schemas.openxmlformats.org/presentationml/2006/main">
  <p:cSld>
    <p:bg>
      <p:bgPr>
        <a:solidFill xmlns:a="http://schemas.openxmlformats.org/drawingml/2006/main">
          <a:srgbClr val="12355B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299371A8-0618-4292-A520-8982726B170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7145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A6A6"/>
          </a:solidFill>
          <a:ln xmlns:a="http://schemas.openxmlformats.org/drawingml/2006/main" w="0">
            <a:solidFill>
              <a:srgbClr val="00A6A6"/>
            </a:solidFill>
            <a:prstDash val="solid"/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211358F7-9637-40AC-9102-306FB81E480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666750"/>
            <a:ext cx="6096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050" b="1">
                <a:solidFill>
                  <a:srgbClr val="8CC8FF"/>
                </a:solidFill>
              </a:defRPr>
            </a:pPr>
            <a:r>
              <a:rPr sz="1050" b="1">
                <a:solidFill>
                  <a:srgbClr val="8CC8FF"/>
                </a:solidFill>
              </a:rPr>
              <a:t>PRESENTACIÓN EDITABLE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F4132755-F8B2-43D4-AB84-F9692A8242F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1714500"/>
            <a:ext cx="9906000" cy="1809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4200" b="1">
                <a:solidFill>
                  <a:srgbClr val="FFFFFF"/>
                </a:solidFill>
              </a:defRPr>
            </a:pPr>
            <a:r>
              <a:rPr sz="4200" b="1">
                <a:solidFill>
                  <a:srgbClr val="FFFFFF"/>
                </a:solidFill>
              </a:rPr>
              <a:t>Presentación de proyecto empresarial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A1A4D343-6819-435D-AD53-BF44FB824AC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3714750"/>
            <a:ext cx="9906000" cy="809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0">
                <a:solidFill>
                  <a:srgbClr val="D8E7F8"/>
                </a:solidFill>
              </a:defRPr>
            </a:pPr>
            <a:r>
              <a:rPr sz="1800" b="0">
                <a:solidFill>
                  <a:srgbClr val="D8E7F8"/>
                </a:solidFill>
              </a:rPr>
              <a:t>Una estructura práctica para decisiones claras y comunicación profesional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DCA8EE27-E31F-4E6F-A762-F6E283EA175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5905500"/>
            <a:ext cx="4000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00" b="1">
                <a:solidFill>
                  <a:srgbClr val="FFFFFF"/>
                </a:solidFill>
              </a:defRPr>
            </a:pPr>
            <a:r>
              <a:rPr sz="1200" b="1">
                <a:solidFill>
                  <a:srgbClr val="FFFFFF"/>
                </a:solidFill>
              </a:rPr>
              <a:t>OFFICE TEMPLATES HUB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AC586000-5DEB-4737-8DC5-69F9E74860E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715500" y="5143500"/>
            <a:ext cx="1619250" cy="1047750"/>
          </a:xfrm>
          <a:prstGeom xmlns:a="http://schemas.openxmlformats.org/drawingml/2006/main" prst="roundRect">
            <a:avLst>
              <a:gd name="adj" fmla="val 14545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ED86B38F-308C-4E74-B0A5-FA5C92610B9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858375" y="5400675"/>
            <a:ext cx="13335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100%</a:t>
            </a:r>
          </a:p>
          <a:p xmlns:a="http://schemas.openxmlformats.org/drawingml/2006/main">
            <a:pPr algn="ctr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EDITABLE</a:t>
            </a:r>
          </a:p>
        </p:txBody>
      </p:sp>
    </p:spTree>
    <p:extLst>
      <p:ext uri="{BB962C8B-B14F-4D97-AF65-F5344CB8AC3E}">
        <p14:creationId xmlns:p14="http://schemas.microsoft.com/office/powerpoint/2010/main" val="1244910775"/>
      </p:ext>
    </p:extLst>
  </p:cSld>
</p:sld>
</file>

<file path=ppt/slides/slide2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D31A4F66-BD8A-436C-BFE1-6E4212F4543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Resumen ejecutivo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48A83624-1B20-42E0-9F5B-F9B83BBBA56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02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8C043ED7-0ABB-4B7D-A050-13B6E207B53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67BF3353-E3FB-4555-8172-E018FC9268F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Plantilla gratuita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64FC64C7-C3AE-4132-91DC-9A63C048296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381125"/>
            <a:ext cx="1066800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0">
                <a:solidFill>
                  <a:srgbClr val="5F6B7A"/>
                </a:solidFill>
              </a:defRPr>
            </a:pPr>
            <a:r>
              <a:rPr sz="1500" b="0">
                <a:solidFill>
                  <a:srgbClr val="5F6B7A"/>
                </a:solidFill>
              </a:rPr>
              <a:t>Sustituye el contenido de ejemplo por tu información. Todos los textos, gráficos y formas son editables.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8FE4C05D-046F-4290-A0B9-4C8BB3BC99A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9AEB9BDB-1419-4B2B-BF27-A4F79C85DC5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Contexto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1C610C92-AA29-430A-8651-0C7A517067A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Añade la situación, la audiencia y el motivo de esta presentación.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C1705CF1-D5A9-49DE-AC5B-74AFA4C54BC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EAF2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3296E456-A4EF-4DD2-8E10-D2D9CBFEEAF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3390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Objetivo principal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BA3D944C-08C5-4AC7-BE7F-0349B12249A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3390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Indica el resultado que debe facilitar esta presentación.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680E4127-E19D-4638-9332-4B603AE05F2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8670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173F544A-933A-4B2D-99A4-1695B84569E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3435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Decisión necesaria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28AB10F0-FC1D-428D-A71A-D6D8DF160BC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3435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Describe la aprobación, elección o compromiso necesario.</a:t>
            </a:r>
          </a:p>
        </p:txBody>
      </p:sp>
    </p:spTree>
    <p:extLst>
      <p:ext uri="{BB962C8B-B14F-4D97-AF65-F5344CB8AC3E}">
        <p14:creationId xmlns:p14="http://schemas.microsoft.com/office/powerpoint/2010/main" val="1355908383"/>
      </p:ext>
    </p:extLst>
  </p:cSld>
</p:sld>
</file>

<file path=ppt/slides/slide3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5F35B818-B15C-4264-BD8D-A22AF008C31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Objetivos y medidas de éxito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0380CA44-79A2-441C-BF4B-5D17771CE16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03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A42BBDC9-C176-48BF-8C9D-3D3DC82F1EF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C0552BA5-9082-40D6-8DD9-75479AB0144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Plantilla gratuita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5FD71EAB-5A25-451B-83FE-1FC4AA4B722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1619250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01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3DF1F419-36AF-496B-A461-BA0CD15D143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1619250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Objetivo principal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416401DF-E900-404F-A333-3020A78BC16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2047875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Resultado específico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7BACFA03-6720-41AF-9FCA-E4AA6D623A5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1809750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9A8ABFB1-4A74-48E5-B93F-BD83B3D36EA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3000375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02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4EDD2265-563E-4F45-AC6F-4E2C6C9C698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3000375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Medida de éxito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4455B3D6-1CE1-4305-99B9-4CD1C85D46D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3429000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Cómo se mide el progreso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A5A3116F-172A-43EE-87D6-EDFC310412D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3190875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A6A6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1EFDE80A-29DA-44D5-81D6-0FF85D03A1C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4381500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03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8B0AD2D0-2DD6-417B-A1F8-85D97ED10F4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4381500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Responsable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14A0EFC7-462D-43B3-8F63-4D1260AC2C1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4810125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Rol responsable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23DAC7EF-0482-493F-BD48-2FBF9687CC3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4572000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47A00"/>
          </a:solidFill>
          <a:ln xmlns:a="http://schemas.openxmlformats.org/drawingml/2006/main" w="0">
            <a:noFill/>
            <a:prstDash val="solid"/>
          </a:ln>
        </p:spPr>
      </p:sp>
    </p:spTree>
    <p:extLst>
      <p:ext uri="{BB962C8B-B14F-4D97-AF65-F5344CB8AC3E}">
        <p14:creationId xmlns:p14="http://schemas.microsoft.com/office/powerpoint/2010/main" val="1103783067"/>
      </p:ext>
    </p:extLst>
  </p:cSld>
</p:sld>
</file>

<file path=ppt/slides/slide4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4880636B-205B-4511-841E-903AEDB26BE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Evidencia e ideas clave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FD75DE02-7CF8-4E03-8C4B-351B44B725E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04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E4AD392E-44F0-4583-A834-2033E031B8F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2DF15CA6-08F1-4854-A3F0-3FF52A76823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Plantilla gratuita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6125ACF8-3731-4F20-AEEA-8D20C7C6CBE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28750"/>
            <a:ext cx="37147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2D6CDF"/>
                </a:solidFill>
              </a:defRPr>
            </a:pPr>
            <a:r>
              <a:rPr sz="1800" b="1">
                <a:solidFill>
                  <a:srgbClr val="2D6CDF"/>
                </a:solidFill>
              </a:rPr>
              <a:t>Idea clave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3CF7CE5E-F6E3-416A-BAD0-F8AB50EC959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952625"/>
            <a:ext cx="419100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172033"/>
                </a:solidFill>
              </a:defRPr>
            </a:pPr>
            <a:r>
              <a:rPr sz="1650" b="0">
                <a:solidFill>
                  <a:srgbClr val="172033"/>
                </a:solidFill>
              </a:rPr>
              <a:t>Resume la evidencia más importante y explica por qué importa.</a:t>
            </a:r>
          </a:p>
        </p:txBody>
      </p:sp>
      <p:graphicFrame>
        <p:nvGraphicFramePr>
          <p:cNvPr id="15" name="Chart"/>
          <p:cNvGraphicFramePr/>
          <p:nvPr/>
        </p:nvGraphicFramePr>
        <p:xfrm>
          <a:off xmlns:a="http://schemas.openxmlformats.org/drawingml/2006/main" x="5524500" y="1571625"/>
          <a:ext xmlns:a="http://schemas.openxmlformats.org/drawingml/2006/main" cx="5524500" cy="34290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4d258014a47c4506"/>
          </a:graphicData>
        </a:graphic>
      </p:graphicFrame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8FCF4B1E-EF30-475E-A6DE-FCB3DBBACFA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0" y="5191125"/>
            <a:ext cx="55245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125" b="0">
                <a:solidFill>
                  <a:srgbClr val="5F6B7A"/>
                </a:solidFill>
              </a:defRPr>
            </a:pPr>
            <a:r>
              <a:rPr sz="1125" b="0">
                <a:solidFill>
                  <a:srgbClr val="5F6B7A"/>
                </a:solidFill>
              </a:rPr>
              <a:t>Sustituye los valores de ejemplo por datos verificados.</a:t>
            </a:r>
          </a:p>
        </p:txBody>
      </p:sp>
    </p:spTree>
    <p:extLst>
      <p:ext uri="{BB962C8B-B14F-4D97-AF65-F5344CB8AC3E}">
        <p14:creationId xmlns:p14="http://schemas.microsoft.com/office/powerpoint/2010/main" val="1747412209"/>
      </p:ext>
    </p:extLst>
  </p:cSld>
</p:sld>
</file>

<file path=ppt/slides/slide5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00EE1F4D-92FF-4C7F-80CA-D53F6AFDBAA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Enfoque y cronograma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68825C76-63BF-41BC-B572-E558EF9B4E6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05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4D50338E-0809-4A8D-8CB0-C0CCD6224B9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8F044179-11D0-44BA-AC25-B5ABB193352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Plantilla gratuita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076F12DE-7624-46E2-96DE-B9419022A7A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33362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010E342F-F64E-433B-9311-49E9D4EED44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F2898A04-099E-4F66-806D-B33FE90C966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1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80AF75A8-B7AB-40BA-BED7-BFC7EC593B6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962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Contexto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073F6062-9194-4ED3-A265-1E3836F3C67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0537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5B1B6BB4-46E1-4CAD-AA77-C1546BB4165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52425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88A9F303-8701-4FE9-9DA2-4C33DD8DE76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2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B1B9E4C2-1D20-4FA5-B146-00E354AF387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38137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Objetivos y medidas de éxito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C2060AC6-C771-4C98-878B-A8C51A06691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7712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BB8F97EA-13A7-4842-96F9-AA8727A80B4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698307DA-A468-4588-B973-A1DAC6FE1B0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3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5F9820E7-64CB-44CC-8F26-C20D396FF1F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95312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Plan de acción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3F4A38DB-890F-4458-9D1A-7CAFD1E14FF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66775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EC7C0851-06B0-4DFC-A280-D36D660A869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14400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FFFFFF"/>
                </a:solidFill>
              </a:defRPr>
            </a:pPr>
            <a:r>
              <a:rPr sz="2100" b="1">
                <a:solidFill>
                  <a:srgbClr val="FFFFFF"/>
                </a:solidFill>
              </a:rPr>
              <a:t>4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1FE48D9A-652D-41DD-BBEC-6E5EF2F82AE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2487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Decisiones y próximos pasos</a:t>
            </a:r>
          </a:p>
        </p:txBody>
      </p:sp>
    </p:spTree>
    <p:extLst>
      <p:ext uri="{BB962C8B-B14F-4D97-AF65-F5344CB8AC3E}">
        <p14:creationId xmlns:p14="http://schemas.microsoft.com/office/powerpoint/2010/main" val="980061222"/>
      </p:ext>
    </p:extLst>
  </p:cSld>
</p:sld>
</file>

<file path=ppt/slides/slide6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9C6D67EE-16BB-41A0-B714-F011B9DA0EE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Riesgos y respuestas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31AAD738-E9DB-4D7D-9AE6-AFEBE0E831D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06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5C0A48BF-8878-4FF7-99A4-8765D11578E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0C61A9C3-BAE5-4D31-9DDB-7A5A7F39BC7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Plantilla gratuita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2D01C78B-EAE3-4528-99B8-6E20D0B6523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1571625"/>
            <a:ext cx="28575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Risk / issue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0AE7186C-06C0-4BAC-995F-6A768C8422C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810000" y="1571625"/>
            <a:ext cx="21907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Impact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C6475EB4-CBBF-4AA3-B2F1-1A86151C6DD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0" y="1571625"/>
            <a:ext cx="47625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Response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0E9B4890-397D-4BDD-A949-AC4B1204CE3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28750"/>
            <a:ext cx="10572750" cy="6191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2355B"/>
          </a:solidFill>
          <a:ln xmlns:a="http://schemas.openxmlformats.org/drawingml/2006/main" w="0">
            <a:solidFill>
              <a:srgbClr val="12355B"/>
            </a:solidFill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C25F9014-9EC8-4526-87FC-93E0D3C0D70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143125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B285D62F-7A41-408A-B47F-B0887C1781F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2381250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Riesgo o restricción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E908709F-7585-4536-8150-98C68A36FF3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2381250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Impacto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FE54D678-6528-4FD4-94F4-882CEB0DF77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2381250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Respuesta y responsable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B038C920-51C1-4E0C-A38A-08640283C63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238500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2F6FB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D8D919D1-2E87-4C31-B43E-4B3D573F128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3476625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Dependencia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06B396B1-BC51-4F54-A8CD-19707C282D7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3476625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Impacto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580E5441-E8F9-45AE-B8C4-99B2AF61DB9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3476625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Respuesta y responsable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CF760DDC-B682-466C-88A0-37A2617786C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333875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5E2F1944-BE4C-41AB-A7E3-69820D64BC9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4572000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Supuesto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07E7F2FD-AAC1-4620-AB50-70A7CF3D5AD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4572000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Impacto</a:t>
            </a:r>
          </a:p>
        </p:txBody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3B77967D-456E-4CA0-BFA8-DD795F49CA6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4572000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Acción de validación</a:t>
            </a:r>
          </a:p>
        </p:txBody>
      </p:sp>
    </p:spTree>
    <p:extLst>
      <p:ext uri="{BB962C8B-B14F-4D97-AF65-F5344CB8AC3E}">
        <p14:creationId xmlns:p14="http://schemas.microsoft.com/office/powerpoint/2010/main" val="1950104139"/>
      </p:ext>
    </p:extLst>
  </p:cSld>
</p:sld>
</file>

<file path=ppt/slides/slide7.xml><?xml version="1.0" encoding="utf-8"?>
<p:sld xmlns:p="http://schemas.openxmlformats.org/presentationml/2006/main">
  <p:cSld>
    <p:bg>
      <p:bgPr>
        <a:solidFill xmlns:a="http://schemas.openxmlformats.org/drawingml/2006/main">
          <a:srgbClr val="12355B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E4B4BEC3-224B-4288-ABAA-F11666DCF65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666750"/>
            <a:ext cx="93345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000" b="1">
                <a:solidFill>
                  <a:srgbClr val="FFFFFF"/>
                </a:solidFill>
              </a:defRPr>
            </a:pPr>
            <a:r>
              <a:rPr sz="3000" b="1">
                <a:solidFill>
                  <a:srgbClr val="FFFFFF"/>
                </a:solidFill>
              </a:rPr>
              <a:t>Decisiones y próximos pasos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266F60BC-05F4-4EF1-933D-3A978878E6A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1666875"/>
            <a:ext cx="40005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8CC8FF"/>
                </a:solidFill>
              </a:defRPr>
            </a:pPr>
            <a:r>
              <a:rPr sz="1800" b="1">
                <a:solidFill>
                  <a:srgbClr val="8CC8FF"/>
                </a:solidFill>
              </a:rPr>
              <a:t>Decisión necesaria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77444A67-73B7-4AD6-8B0F-4CFA524530E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2190750"/>
            <a:ext cx="647700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75" b="0">
                <a:solidFill>
                  <a:srgbClr val="FFFFFF"/>
                </a:solidFill>
              </a:defRPr>
            </a:pPr>
            <a:r>
              <a:rPr sz="1875" b="0">
                <a:solidFill>
                  <a:srgbClr val="FFFFFF"/>
                </a:solidFill>
              </a:rPr>
              <a:t>Escribe la decisión o aprobación exacta necesaria.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17BCFF33-E633-43D7-86B3-81795D7C2D3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9525">
            <a:solidFill>
              <a:srgbClr val="2D6CDF"/>
            </a:solidFill>
            <a:prstDash val="solid"/>
          </a:ln>
        </p:spPr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D726C393-11A9-45C4-AFCB-52162516066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Acción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0536EA99-C1EC-4D82-BB93-AE2E22BDCD3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Próxima acción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BD6305F1-448A-4643-A29A-DF0BBC7224C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152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1A4774"/>
          </a:solidFill>
          <a:ln xmlns:a="http://schemas.openxmlformats.org/drawingml/2006/main" w="9525">
            <a:solidFill>
              <a:srgbClr val="32628E"/>
            </a:solidFill>
            <a:prstDash val="solid"/>
          </a:ln>
        </p:spPr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21D08A38-80E1-4C62-B275-557A16BF0E0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81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Responsable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2EDBD953-0071-4143-B649-07462B708E8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81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Nombre / cargo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EBD751E8-E45A-457C-BC43-9E4E6B182DC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581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1A4774"/>
          </a:solidFill>
          <a:ln xmlns:a="http://schemas.openxmlformats.org/drawingml/2006/main" w="9525">
            <a:solidFill>
              <a:srgbClr val="32628E"/>
            </a:solidFill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2B7F92F9-758B-4AA5-85B4-57ACC16F1E0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Fecha límite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086293C7-CD46-410B-8F22-8E794EF3643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AAAA-MM-DD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630589A5-7A48-45E4-8771-279370625EE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5953125"/>
            <a:ext cx="4572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Lista para presentar</a:t>
            </a:r>
          </a:p>
        </p:txBody>
      </p:sp>
    </p:spTree>
    <p:extLst>
      <p:ext uri="{BB962C8B-B14F-4D97-AF65-F5344CB8AC3E}">
        <p14:creationId xmlns:p14="http://schemas.microsoft.com/office/powerpoint/2010/main" val="2064409193"/>
      </p:ext>
    </p:extLst>
  </p:cSld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ap:Properties xmlns:ap="http://schemas.openxmlformats.org/officeDocument/2006/extended-properties">
  <ap:Application>Walnut Exporter</ap:Application>
  <ap:PresentationFormat>Converted Presentation</ap:PresentationFormat>
  <ap:Slides>0</ap:Slides>
  <ap:Notes>0</ap:Notes>
  <ap:HiddenSlides>0</ap:HiddenSlides>
  <ap:SharedDoc>false</ap:SharedDoc>
  <ap:DocSecurity>0</ap:DocSecurity>
</ap:Properties>
</file>

<file path=docProps/core.xml><?xml version="1.0" encoding="utf-8"?>
<coreProperties xmlns:dc="http://purl.org/dc/elements/1.1/" xmlns:dcterms="http://purl.org/dc/terms/" xmlns:xsi="http://www.w3.org/2001/XMLSchema-instance" xmlns="http://schemas.openxmlformats.org/package/2006/metadata/core-properties">
  <dc:creator>Walnut Exporter</dc:creator>
  <lastModifiedBy>Walnut Exporter</lastModifiedBy>
  <dc:title>Presentation</dc:title>
  <dcterms:created xsi:type="dcterms:W3CDTF">2026-09-07T07:21:44.7220000Z</dcterms:created>
  <dcterms:modified xsi:type="dcterms:W3CDTF">2026-09-07T07:21:44.7220000Z</dcterms:modified>
</coreProperties>
</file>