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262e1787188419d" /><Relationship Type="http://schemas.openxmlformats.org/officeDocument/2006/relationships/extended-properties" Target="/docProps/app.xml" Id="R207e60109d71427a" /><Relationship Type="http://schemas.openxmlformats.org/officeDocument/2006/relationships/officeDocument" Target="/ppt/presentation.xml" Id="Rf3dbb8ba36fd4c9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6733d222ae14718"/>
  </p:sldMasterIdLst>
  <p:notesMasterIdLst>
    <p:notesMasterId xmlns:r="http://schemas.openxmlformats.org/officeDocument/2006/relationships" r:id="R66f9dd7ae0ff419c"/>
  </p:notesMasterIdLst>
  <p:sldIdLst>
    <p:sldId xmlns:r="http://schemas.openxmlformats.org/officeDocument/2006/relationships" id="256" r:id="Rba11a300d36d45e3"/>
    <p:sldId xmlns:r="http://schemas.openxmlformats.org/officeDocument/2006/relationships" id="257" r:id="R54e0fdc142034dc3"/>
    <p:sldId xmlns:r="http://schemas.openxmlformats.org/officeDocument/2006/relationships" id="258" r:id="Rd7aeaf14a59b450e"/>
    <p:sldId xmlns:r="http://schemas.openxmlformats.org/officeDocument/2006/relationships" id="259" r:id="R14b54a7b84c3432b"/>
    <p:sldId xmlns:r="http://schemas.openxmlformats.org/officeDocument/2006/relationships" id="260" r:id="Ra157b2c94bdb4a78"/>
    <p:sldId xmlns:r="http://schemas.openxmlformats.org/officeDocument/2006/relationships" id="261" r:id="R51cf8e7f4bc5407d"/>
    <p:sldId xmlns:r="http://schemas.openxmlformats.org/officeDocument/2006/relationships" id="262" r:id="R27944e9d8265464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e401a51fbf1433f" /><Relationship Type="http://schemas.openxmlformats.org/officeDocument/2006/relationships/slideMaster" Target="/ppt/slideMasters/slideMaster1.xml" Id="R36733d222ae14718" /><Relationship Type="http://schemas.openxmlformats.org/officeDocument/2006/relationships/notesMaster" Target="/ppt/notesMasters/notesMaster1.xml" Id="R66f9dd7ae0ff419c" /><Relationship Type="http://schemas.openxmlformats.org/officeDocument/2006/relationships/presProps" Target="/ppt/presProps.xml" Id="Ra3399e8ae2ef4b61" /><Relationship Type="http://schemas.openxmlformats.org/officeDocument/2006/relationships/tableStyles" Target="/ppt/tableStyles.xml" Id="Re05944fef77c4d1a" /><Relationship Type="http://schemas.openxmlformats.org/officeDocument/2006/relationships/slide" Target="/ppt/slides/slide1.xml" Id="Rba11a300d36d45e3" /><Relationship Type="http://schemas.openxmlformats.org/officeDocument/2006/relationships/slide" Target="/ppt/slides/slide2.xml" Id="R54e0fdc142034dc3" /><Relationship Type="http://schemas.openxmlformats.org/officeDocument/2006/relationships/slide" Target="/ppt/slides/slide3.xml" Id="Rd7aeaf14a59b450e" /><Relationship Type="http://schemas.openxmlformats.org/officeDocument/2006/relationships/slide" Target="/ppt/slides/slide4.xml" Id="R14b54a7b84c3432b" /><Relationship Type="http://schemas.openxmlformats.org/officeDocument/2006/relationships/slide" Target="/ppt/slides/slide5.xml" Id="Ra157b2c94bdb4a78" /><Relationship Type="http://schemas.openxmlformats.org/officeDocument/2006/relationships/slide" Target="/ppt/slides/slide6.xml" Id="R51cf8e7f4bc5407d" /><Relationship Type="http://schemas.openxmlformats.org/officeDocument/2006/relationships/slide" Target="/ppt/slides/slide7.xml" Id="R27944e9d8265464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ed3636b32b9455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d8fc332a2524fb6" /><Relationship Type="http://schemas.openxmlformats.org/officeDocument/2006/relationships/notesMaster" Target="/ppt/notesMasters/notesMaster1.xml" Id="R8df66cfb8d3249e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abd41f65a0c42f6" /><Relationship Type="http://schemas.openxmlformats.org/officeDocument/2006/relationships/notesMaster" Target="/ppt/notesMasters/notesMaster1.xml" Id="R205c6fb95a444f3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4092dc3ca63446f" /><Relationship Type="http://schemas.openxmlformats.org/officeDocument/2006/relationships/notesMaster" Target="/ppt/notesMasters/notesMaster1.xml" Id="Ra27c3b8beab1467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c66ef42885748bc" /><Relationship Type="http://schemas.openxmlformats.org/officeDocument/2006/relationships/notesMaster" Target="/ppt/notesMasters/notesMaster1.xml" Id="Racfbfcaa803d4a4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57df16451074c50" /><Relationship Type="http://schemas.openxmlformats.org/officeDocument/2006/relationships/notesMaster" Target="/ppt/notesMasters/notesMaster1.xml" Id="R78445b1c46494be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c964f47b6a445c9" /><Relationship Type="http://schemas.openxmlformats.org/officeDocument/2006/relationships/notesMaster" Target="/ppt/notesMasters/notesMaster1.xml" Id="R657f053aa202445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27693c55f7f41d5" /><Relationship Type="http://schemas.openxmlformats.org/officeDocument/2006/relationships/notesMaster" Target="/ppt/notesMasters/notesMaster1.xml" Id="R84f526f6053244a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f6501c1a72b467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4283a3b13994f25" /><Relationship Type="http://schemas.openxmlformats.org/officeDocument/2006/relationships/slideLayout" Target="/ppt/slideLayouts/slideLayout1.xml" Id="R43a3f28785e542d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3a3f28785e542d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af6859a299436e" /><Relationship Type="http://schemas.openxmlformats.org/officeDocument/2006/relationships/notesSlide" Target="/ppt/notesSlides/notesSlide1.xml" Id="R3c46a82b508946b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61c8c51c67488d" /><Relationship Type="http://schemas.openxmlformats.org/officeDocument/2006/relationships/notesSlide" Target="/ppt/notesSlides/notesSlide2.xml" Id="Rf19a8a3280834fe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b2fbe197c44c46" /><Relationship Type="http://schemas.openxmlformats.org/officeDocument/2006/relationships/notesSlide" Target="/ppt/notesSlides/notesSlide3.xml" Id="Rc70e81cba29e48f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e4aec152e04a6c" /><Relationship Type="http://schemas.openxmlformats.org/officeDocument/2006/relationships/chart" Target="/ppt/slides/charts/chart1.xml" Id="Rdfe6b1f0721e4153" /><Relationship Type="http://schemas.openxmlformats.org/officeDocument/2006/relationships/notesSlide" Target="/ppt/notesSlides/notesSlide4.xml" Id="R66b055a7410f48f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daf60bf6c947ea" /><Relationship Type="http://schemas.openxmlformats.org/officeDocument/2006/relationships/notesSlide" Target="/ppt/notesSlides/notesSlide5.xml" Id="R5afacd019925497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0e5ae28dde4f8f" /><Relationship Type="http://schemas.openxmlformats.org/officeDocument/2006/relationships/notesSlide" Target="/ppt/notesSlides/notesSlide6.xml" Id="R785559178e174a1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df16995230454d" /><Relationship Type="http://schemas.openxmlformats.org/officeDocument/2006/relationships/notesSlide" Target="/ppt/notesSlides/notesSlide7.xml" Id="R9d02a93462f94928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EF9B77D-A745-4758-9806-5188BD016F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37318DD-AF43-4F4F-8A2F-CCDB0E40B4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512AF9A-E989-4066-9271-1B068448E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Jahresgeschäftsbericht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EBC8F8E-8E5A-4A00-9878-42057916FD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003FFB2-554E-4A85-83B0-7A7A121CBA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097850B-8A2E-4B94-8494-94686FF429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0B9A5E3-C28A-4D62-86CF-5D6FB2945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60298252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4EE6E2F-CF0D-42B4-9708-4944270A88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E18583C-DE42-40F0-AD3D-688370A298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F272AD8-A1E2-4A0F-AC22-ED6E3FDE0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796447A-4CE7-4F13-8B72-BDBA02577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EBB0527-DE5A-4836-9031-AC8006FAFE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E059381-3922-4ED0-BE6C-976324624F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2F1FC25-2BCF-4B7D-A13B-13354543E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4E718C0-21B8-457D-A154-64CD5317B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4C53582-9E34-4A89-A38A-AC3B3FB8F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B8BB72B-BBB4-48D4-9825-FD7C85F881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65910D7-B653-4ECA-8A00-8D1AC48EE8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C75233B-89B5-49B4-AF98-3281B6FA6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98D8096-3523-41D0-96A1-DAFE65D156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39E5322-5645-40EA-842B-FF621712E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64084645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34B9786-4D12-4438-9790-B77284B9A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E00E2E3-1BCC-46E2-9179-E14E1AAE2E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60D9B0E-5200-4F13-92DD-FEFF98115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4858449-A7BB-4C68-AA64-4AD3D61185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B168BD6-AE7F-441C-9A11-EA8FDD259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74710D0-161F-4D25-A999-F5F01985E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424D802-90E9-4155-B389-27B905DC7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1701BCE-6E31-4158-81D1-59AA698D6E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BC41117-1353-4190-82EC-11D14862B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BB07E45-D4D3-4BAE-AB97-8E206A0777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5CD203F-A2F2-4561-AFE0-07775BA2F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242D09E-7D0E-4E22-A14B-3E960C315B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A498C6B-706A-4632-AF44-3934EBD6F4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9F7DD1D-CF48-4370-BBEA-A79F22A31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DD03C0F-1B66-4141-AEBE-44574FE590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1F44B59-B7DF-47C0-BF1B-7D0C3D6749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47047698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615514D-2521-41CF-9B9A-5461E54747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62D367E-2084-484D-9D83-70FAA7C70D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9468062-5A97-4B90-B7CE-958C03EED0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CE1363F-5EB7-4058-893C-657122F38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57CB3BC-B2D1-4A94-89DF-A1E7AFD8D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B5836D2-273C-4A11-9089-DC0F9EE35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fe6b1f0721e4153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F77962A-A44F-44AC-8684-CC3D2CFAA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69551120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847184C-A6DA-4BF4-9A2A-B9DCF3060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F33139D-12E2-49B6-A638-E07E4615EF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A0C3235-8926-4DC7-838C-2832C2ED8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DF43B56-3117-495B-A24A-E02D7118FF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AD15BED-EC5A-406D-A4B6-030DDD5C47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5D98827-92C0-44B7-A2A1-5BBC67394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21F2543-7071-41DF-B505-F11D6C6A7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6CA397E-5836-4EBE-862B-E22966B7E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17350F0-3B0C-4FEA-951C-FA4586312D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B1A2E0B-6E53-4338-9072-4FA7D94E1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E44C4F0-6634-431F-95B5-9359B08FFC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1E84F34-2170-4F83-8AFC-5806AAB0E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B02499D-4435-45EE-BD6F-87D1C1D5F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1FF7EC6-C4EA-4D06-9BB3-F511F7FB1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B9E18C6-FCD0-40A8-9ECC-B21ACC901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87B9174-8E42-4A89-948E-6BC2431078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6C8B5EC-CB42-4FF1-A96C-7B19B70C5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D5FE8DA-F774-4F66-AFF6-ECBC4BAE3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9B54B95-0E0C-416B-A2C6-2747DF9DA4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206624988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8FDBB5C-1AF7-4AFC-A95D-4E76C97AB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3426C1F-3141-47BF-B785-382358F7B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9FB7881-8EA1-46A1-B852-7661C05CD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A20D621-56A8-48FD-83C9-E5172A51F0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569BE89-21ED-4D1E-960D-A898E7687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E01D874-9719-47A1-9A88-349439DA50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DB5F027-6F1C-485C-942E-D4ACCE3D3F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4E3B466-8C0D-423C-934E-73A6E7F1C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04F3B02-686E-462F-9962-D8BAEBDC63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6ED68B1-508B-41D7-B5CE-AD546C50E9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1D924F1-A6A4-4BD2-BB45-7AEAC9908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4F8F043-DBA3-4D68-968B-76A97FB7C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97F8B6D-A629-49D7-9259-B7C34BB822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90B041C-5C34-4E0E-B95A-08105BBEAD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8B4EA65-27A5-4836-99B8-A52801D4B0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781DB99-A0D3-4306-9C3A-2A4CF1016B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1E1648A-DD24-4DDF-8186-DDF5ED017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8A74440-97E0-44F7-B3BD-B93E24A62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A96A2E4-6E9A-4A69-A82D-47B2F59B5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E341F88-0F52-4DBD-832C-3B90CFE81D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77103103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330F69E-6F8F-44B9-AEB6-F91864B71C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F1573FA-1B1E-4C4D-8469-0FE00E703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A9CE133-3CCF-45FB-9C24-67E60E000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6410A24-CE7B-45E6-8E84-FF3D6EE5E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06D4F45-05E9-4641-ADC1-8BC384DDD8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C430058-D16B-426D-BAA7-79056B8094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1DD81DE-F9FE-4D89-81AE-B7A9C6040C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0B76AA6-5C75-40FA-BC02-D90E6BD35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4B968D-4006-408E-B729-E3270B33B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FABE669-983D-467C-8D45-5A9B26CDB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37753FC-38C7-4C7F-AAFE-AF478BABC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3204100-D545-4764-BD98-A7DA8CB397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3BF5F27-A220-44F7-8C84-E6577E510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33243712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2026-09-07T07:21:59.3080000Z</dcterms:created>
  <dcterms:modified xsi:type="dcterms:W3CDTF">2026-09-07T07:21:59.3080000Z</dcterms:modified>
</coreProperties>
</file>