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4b64fb49b3c4b42" /><Relationship Type="http://schemas.openxmlformats.org/officeDocument/2006/relationships/extended-properties" Target="/docProps/app.xml" Id="R3359dfddfa0f428f" /><Relationship Type="http://schemas.openxmlformats.org/officeDocument/2006/relationships/officeDocument" Target="/ppt/presentation.xml" Id="R35eaf95c1d594ed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a44095189fd4457"/>
  </p:sldMasterIdLst>
  <p:notesMasterIdLst>
    <p:notesMasterId xmlns:r="http://schemas.openxmlformats.org/officeDocument/2006/relationships" r:id="Rede5c8facff84af9"/>
  </p:notesMasterIdLst>
  <p:sldIdLst>
    <p:sldId xmlns:r="http://schemas.openxmlformats.org/officeDocument/2006/relationships" id="256" r:id="Rcc65c4e419c44e94"/>
    <p:sldId xmlns:r="http://schemas.openxmlformats.org/officeDocument/2006/relationships" id="257" r:id="R5d8af6585e0e410b"/>
    <p:sldId xmlns:r="http://schemas.openxmlformats.org/officeDocument/2006/relationships" id="258" r:id="Rc63ff99259ba4039"/>
    <p:sldId xmlns:r="http://schemas.openxmlformats.org/officeDocument/2006/relationships" id="259" r:id="R9932d8ac51aa4a23"/>
    <p:sldId xmlns:r="http://schemas.openxmlformats.org/officeDocument/2006/relationships" id="260" r:id="Race2c1aedea04828"/>
    <p:sldId xmlns:r="http://schemas.openxmlformats.org/officeDocument/2006/relationships" id="261" r:id="R9143cbf03225404c"/>
    <p:sldId xmlns:r="http://schemas.openxmlformats.org/officeDocument/2006/relationships" id="262" r:id="R1967926e42914ae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959e0c69c294578" /><Relationship Type="http://schemas.openxmlformats.org/officeDocument/2006/relationships/slideMaster" Target="/ppt/slideMasters/slideMaster1.xml" Id="R8a44095189fd4457" /><Relationship Type="http://schemas.openxmlformats.org/officeDocument/2006/relationships/notesMaster" Target="/ppt/notesMasters/notesMaster1.xml" Id="Rede5c8facff84af9" /><Relationship Type="http://schemas.openxmlformats.org/officeDocument/2006/relationships/presProps" Target="/ppt/presProps.xml" Id="R8b9d959a2dee4ce0" /><Relationship Type="http://schemas.openxmlformats.org/officeDocument/2006/relationships/tableStyles" Target="/ppt/tableStyles.xml" Id="R842c79126e954813" /><Relationship Type="http://schemas.openxmlformats.org/officeDocument/2006/relationships/slide" Target="/ppt/slides/slide1.xml" Id="Rcc65c4e419c44e94" /><Relationship Type="http://schemas.openxmlformats.org/officeDocument/2006/relationships/slide" Target="/ppt/slides/slide2.xml" Id="R5d8af6585e0e410b" /><Relationship Type="http://schemas.openxmlformats.org/officeDocument/2006/relationships/slide" Target="/ppt/slides/slide3.xml" Id="Rc63ff99259ba4039" /><Relationship Type="http://schemas.openxmlformats.org/officeDocument/2006/relationships/slide" Target="/ppt/slides/slide4.xml" Id="R9932d8ac51aa4a23" /><Relationship Type="http://schemas.openxmlformats.org/officeDocument/2006/relationships/slide" Target="/ppt/slides/slide5.xml" Id="Race2c1aedea04828" /><Relationship Type="http://schemas.openxmlformats.org/officeDocument/2006/relationships/slide" Target="/ppt/slides/slide6.xml" Id="R9143cbf03225404c" /><Relationship Type="http://schemas.openxmlformats.org/officeDocument/2006/relationships/slide" Target="/ppt/slides/slide7.xml" Id="R1967926e42914ae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4bc91dcd2b04be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5415f09b5764b32" /><Relationship Type="http://schemas.openxmlformats.org/officeDocument/2006/relationships/notesMaster" Target="/ppt/notesMasters/notesMaster1.xml" Id="Rd601cb043bb64e3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22621c8e60b481f" /><Relationship Type="http://schemas.openxmlformats.org/officeDocument/2006/relationships/notesMaster" Target="/ppt/notesMasters/notesMaster1.xml" Id="R6b8c0149a28d465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f5e0f8c1b77485f" /><Relationship Type="http://schemas.openxmlformats.org/officeDocument/2006/relationships/notesMaster" Target="/ppt/notesMasters/notesMaster1.xml" Id="R06cc1092e1c8485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21c500dcc0d4ab5" /><Relationship Type="http://schemas.openxmlformats.org/officeDocument/2006/relationships/notesMaster" Target="/ppt/notesMasters/notesMaster1.xml" Id="R37349b1196e74b7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fbd870e561443be" /><Relationship Type="http://schemas.openxmlformats.org/officeDocument/2006/relationships/notesMaster" Target="/ppt/notesMasters/notesMaster1.xml" Id="R48bf89a76d2f43f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73442aa68e04eee" /><Relationship Type="http://schemas.openxmlformats.org/officeDocument/2006/relationships/notesMaster" Target="/ppt/notesMasters/notesMaster1.xml" Id="Rb38fe1c7d5a14c2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ca3afc4fba84a78" /><Relationship Type="http://schemas.openxmlformats.org/officeDocument/2006/relationships/notesMaster" Target="/ppt/notesMasters/notesMaster1.xml" Id="R7e398a0dc73c454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f8b9024e1541e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db80df5cdc340ed" /><Relationship Type="http://schemas.openxmlformats.org/officeDocument/2006/relationships/slideLayout" Target="/ppt/slideLayouts/slideLayout1.xml" Id="R65ed9afa022846c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5ed9afa022846c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9862ee3e4d4647" /><Relationship Type="http://schemas.openxmlformats.org/officeDocument/2006/relationships/notesSlide" Target="/ppt/notesSlides/notesSlide1.xml" Id="Re4c68fc15c824cc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8f9a2978204f3d" /><Relationship Type="http://schemas.openxmlformats.org/officeDocument/2006/relationships/notesSlide" Target="/ppt/notesSlides/notesSlide2.xml" Id="Rc8738e222d29480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e5acd76f5741c6" /><Relationship Type="http://schemas.openxmlformats.org/officeDocument/2006/relationships/notesSlide" Target="/ppt/notesSlides/notesSlide3.xml" Id="R8266183727b04cd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99a3752cb04b5f" /><Relationship Type="http://schemas.openxmlformats.org/officeDocument/2006/relationships/chart" Target="/ppt/slides/charts/chart1.xml" Id="Rfa9856c23280439a" /><Relationship Type="http://schemas.openxmlformats.org/officeDocument/2006/relationships/notesSlide" Target="/ppt/notesSlides/notesSlide4.xml" Id="R5cb88623fc9d45f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7a52b534d84c15" /><Relationship Type="http://schemas.openxmlformats.org/officeDocument/2006/relationships/notesSlide" Target="/ppt/notesSlides/notesSlide5.xml" Id="R71e7da84f70640d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ee566530a54409" /><Relationship Type="http://schemas.openxmlformats.org/officeDocument/2006/relationships/notesSlide" Target="/ppt/notesSlides/notesSlide6.xml" Id="Rc03f87c8b07c424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bf299096ce46c3" /><Relationship Type="http://schemas.openxmlformats.org/officeDocument/2006/relationships/notesSlide" Target="/ppt/notesSlides/notesSlide7.xml" Id="Rec46696e939a49a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8A782E-1CF2-4AD9-9E5F-2A67ADD39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7EB029-D6E4-4CA0-AC34-F91AE1394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36B8579-0512-4198-AED2-B7D9942B3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مراجعة الأعمال السنوية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C524E08-F846-46FE-ACEC-9EE53A864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289AA6-67C0-4653-A9CD-B5A687C7A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DCC074-C09D-4D6F-AEC8-994721256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5733507-D418-4C5B-8A12-8AC5A1D63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38129224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BE0B49A-D81C-43E6-A4EA-7705C0C36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E697E4-B1AB-4353-9BE1-35E2023C8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55F3F5F-F37A-4266-8D4A-E2B927D6C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0A9CDE8-CC94-4767-838C-F254CF11D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D19855C-A8E9-4CF7-B591-5B3C336AA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4B52675-C6FB-4F58-BAD4-E8C9040E2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2A3A60-3500-4E83-BDC3-6523C963C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57237B7-36BD-4827-A11E-B3AE75258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3F1B239-B096-48FE-A31A-ACBD9A52F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8EC118-6F97-4823-BE88-106240F0D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4ED02F-B608-4660-A99E-1B7B576B4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8D2199-07E2-4525-ACC5-662BBA134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19F0F3-4264-4047-A632-F7927FE3B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1FA9E8-8B0D-4E09-99DA-BDC3838AF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07856153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38CCCD0-8985-40F5-9C7E-5B0EB507B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0B93BF-C59B-4C78-A1E1-0A94213BA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097591-4809-4D86-8EE4-BF71760E4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E6DBF2-356F-4A11-A4F4-5FB5E0F91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F110D69-D912-43B8-A291-3C77757C1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8BC38A0-9023-4A51-8796-145C79044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5B747C0-2DDD-4749-856A-6025299BD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610A379-A436-49E2-A689-6FAE77253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EB8AD1D-F4A5-484E-85F1-BC25EDC64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5145EA-C463-4B6E-8E6B-398F59238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2FA7E2-16D1-4DDD-B96E-28F6EDC26B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7A97969-A556-4EBF-B27A-C1D88033C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13F8A43-D63A-46FE-B2EC-D3142BA8B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2B3AED4-D3DE-4DFE-9CD7-322D79D12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9ABCB50-F98A-41E8-BB78-ED19F0E5B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8DA20E3-71E8-4752-ACFC-38BF46E31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4597096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CEE0D4E-B4ED-4D8E-969A-E4829EE89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D47A661-2F78-4ED2-ADCE-5873FF2F4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8A1EC74-5342-41F5-8090-0F3062B32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3CD230A-3FAD-4167-8B47-AC3A52F0F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1AEC4B8-2434-431A-8268-E2F8B4A2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8B16589-2FA6-410D-89EE-82BBB3092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a9856c23280439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ED826F1-E209-4D73-BF03-CE4660B10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23317558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FBE0D8-D34F-4F95-9477-DA6BD2928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8192C5-A496-49B9-A67E-C6D97164A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972014-0597-4BA4-B54C-B4372CF71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05D4529-E644-47E7-B2F8-FB8772E55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4B0906F-FE67-4286-9C69-F2BFADEE5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114F3E-FD38-4F1F-BD9A-7DEFAAD4B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DD2F0E-8CFC-4C53-8E15-5D78F3946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5C6295-EECE-4B5D-BC69-930A31675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E9708E-8AB9-4844-A7A5-0FC079AEE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3CC2BB3-3455-427A-87AE-456F7E174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296C5A2-6B00-41BC-8A05-4C5AD76AA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FECA3D1-DA30-4329-A601-A97C2F5BB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3F1226-DB96-435B-BD2B-EEBBF4B9B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16D1397-7442-457B-B3CA-8CB5980B8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102CFC0-8A01-4969-B0E0-98207FDBE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F4E7550-0E26-43F9-BFFA-30EA647E3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2038B6B-315D-4601-B446-B78C3968B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61FFCD1-9448-4865-B14A-E9A508A97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DB9FE8-9C5E-4119-9304-7686CC5BC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203786964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55DC9C1-77AD-4EDA-B7E8-C25A4E811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2EDE8D9-635E-4B21-AC31-8D2A58899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44C6660-2F4C-47BB-B2A5-1E062D99C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AFD1D19-6077-4CE2-A833-E640E5984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24953D-FBF0-4825-8280-5362D4931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9365B94-88B5-439E-BE1C-DC0B9FE79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C35D4C5-0497-4045-8FF6-E6618D619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B1C07A8-E259-4674-A0C6-8FFC70B88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7BA710-D447-4482-82DC-4F61E6D90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C77386-D018-4E46-947E-FAADE88E1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7218CA0-E60D-4437-85D3-F4BF44054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3F1859-759E-463F-A458-7E97DDE6A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34F6184-69EC-47FB-A173-F97139F7F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174EF1C-3D19-413B-AE5E-3A8A7D074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23B67B-3297-4B82-B573-61EED1731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03C07E9-674A-4BA5-A202-5471188C8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FE21FA-8F61-4BD3-8C3D-5CC0895ED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DD47FA-8E11-4440-8736-36D44F4DF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E2454E-BAAB-4683-81CC-7344BDA0A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DBDD04C-A52E-4700-AA49-91B73EEB0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99591183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EBCC19-1BC4-4E6E-B57E-194879794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7EE6A5-0472-4C24-B91B-37B175A8A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78C1C36-ABB2-4EBB-928D-DCF4D538AE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96CD9A-FB4D-4E98-B4A4-E4490ABDB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C8D903-2746-4F56-B95D-863792207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B06F8B-1EF3-4A41-8393-34A8FECC3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67BCF9-64DF-4DDF-844C-64320BFD9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7A4B847-0014-42B1-A906-28822D6B5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79D1362-E027-4959-91E0-88D03DB0D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B5DB262-5566-4A6A-AA56-5EAB46EB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7321E3-426C-471E-9E09-FD8943DF8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B39C598-D17C-4C6F-BE86-DCFC1008D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CA15062-7D25-4A88-A97E-DAB0ADD33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507580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2026-09-07T07:21:58.5500000Z</dcterms:created>
  <dcterms:modified xsi:type="dcterms:W3CDTF">2026-09-07T07:21:58.5500000Z</dcterms:modified>
</coreProperties>
</file>