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4f2b1158ecf84e95" /><Relationship Type="http://schemas.openxmlformats.org/officeDocument/2006/relationships/extended-properties" Target="/docProps/app.xml" Id="R3d92d77dd4d8472d" /><Relationship Type="http://schemas.openxmlformats.org/officeDocument/2006/relationships/officeDocument" Target="/ppt/presentation.xml" Id="Reb9edd67608346f7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d7d0b6a47ccd4636"/>
  </p:sldMasterIdLst>
  <p:notesMasterIdLst>
    <p:notesMasterId xmlns:r="http://schemas.openxmlformats.org/officeDocument/2006/relationships" r:id="Ra8b2da0670f1435c"/>
  </p:notesMasterIdLst>
  <p:sldIdLst>
    <p:sldId xmlns:r="http://schemas.openxmlformats.org/officeDocument/2006/relationships" id="256" r:id="R8cae445da1014468"/>
    <p:sldId xmlns:r="http://schemas.openxmlformats.org/officeDocument/2006/relationships" id="257" r:id="Rbb6dfbc59df04897"/>
    <p:sldId xmlns:r="http://schemas.openxmlformats.org/officeDocument/2006/relationships" id="258" r:id="Refcbf5bc0b1b40c1"/>
    <p:sldId xmlns:r="http://schemas.openxmlformats.org/officeDocument/2006/relationships" id="259" r:id="Rb08d1c46611643d6"/>
    <p:sldId xmlns:r="http://schemas.openxmlformats.org/officeDocument/2006/relationships" id="260" r:id="R3c5541daa8154a84"/>
    <p:sldId xmlns:r="http://schemas.openxmlformats.org/officeDocument/2006/relationships" id="261" r:id="R705a72349f4142bc"/>
    <p:sldId xmlns:r="http://schemas.openxmlformats.org/officeDocument/2006/relationships" id="262" r:id="Rdc89d282b31a417a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2364cf52b1064a00" /><Relationship Type="http://schemas.openxmlformats.org/officeDocument/2006/relationships/slideMaster" Target="/ppt/slideMasters/slideMaster1.xml" Id="Rd7d0b6a47ccd4636" /><Relationship Type="http://schemas.openxmlformats.org/officeDocument/2006/relationships/notesMaster" Target="/ppt/notesMasters/notesMaster1.xml" Id="Ra8b2da0670f1435c" /><Relationship Type="http://schemas.openxmlformats.org/officeDocument/2006/relationships/presProps" Target="/ppt/presProps.xml" Id="Raa5a72d409c24a3c" /><Relationship Type="http://schemas.openxmlformats.org/officeDocument/2006/relationships/tableStyles" Target="/ppt/tableStyles.xml" Id="R1c8ec96cd6cc47eb" /><Relationship Type="http://schemas.openxmlformats.org/officeDocument/2006/relationships/slide" Target="/ppt/slides/slide1.xml" Id="R8cae445da1014468" /><Relationship Type="http://schemas.openxmlformats.org/officeDocument/2006/relationships/slide" Target="/ppt/slides/slide2.xml" Id="Rbb6dfbc59df04897" /><Relationship Type="http://schemas.openxmlformats.org/officeDocument/2006/relationships/slide" Target="/ppt/slides/slide3.xml" Id="Refcbf5bc0b1b40c1" /><Relationship Type="http://schemas.openxmlformats.org/officeDocument/2006/relationships/slide" Target="/ppt/slides/slide4.xml" Id="Rb08d1c46611643d6" /><Relationship Type="http://schemas.openxmlformats.org/officeDocument/2006/relationships/slide" Target="/ppt/slides/slide5.xml" Id="R3c5541daa8154a84" /><Relationship Type="http://schemas.openxmlformats.org/officeDocument/2006/relationships/slide" Target="/ppt/slides/slide6.xml" Id="R705a72349f4142bc" /><Relationship Type="http://schemas.openxmlformats.org/officeDocument/2006/relationships/slide" Target="/ppt/slides/slide7.xml" Id="Rdc89d282b31a417a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0fea4830e3a0454c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623f43a07d51423a" /><Relationship Type="http://schemas.openxmlformats.org/officeDocument/2006/relationships/notesMaster" Target="/ppt/notesMasters/notesMaster1.xml" Id="Ra99096a83a9f460f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8e028b54e1c146d7" /><Relationship Type="http://schemas.openxmlformats.org/officeDocument/2006/relationships/notesMaster" Target="/ppt/notesMasters/notesMaster1.xml" Id="Rdd73977655be43f2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2b425ac30b504c88" /><Relationship Type="http://schemas.openxmlformats.org/officeDocument/2006/relationships/notesMaster" Target="/ppt/notesMasters/notesMaster1.xml" Id="Rccc1c82925dd4434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f6406a78378342cf" /><Relationship Type="http://schemas.openxmlformats.org/officeDocument/2006/relationships/notesMaster" Target="/ppt/notesMasters/notesMaster1.xml" Id="Rec06cb59a5214df5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6aba302f764d41ff" /><Relationship Type="http://schemas.openxmlformats.org/officeDocument/2006/relationships/notesMaster" Target="/ppt/notesMasters/notesMaster1.xml" Id="Rd3fdbfb966b84a01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b84ba6a50690466b" /><Relationship Type="http://schemas.openxmlformats.org/officeDocument/2006/relationships/notesMaster" Target="/ppt/notesMasters/notesMaster1.xml" Id="R142e7a22523c40f8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fea0e55fd1b646f1" /><Relationship Type="http://schemas.openxmlformats.org/officeDocument/2006/relationships/notesMaster" Target="/ppt/notesMasters/notesMaster1.xml" Id="Rf68f0e9a63034fa1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8e39084d3cdd4f98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100237ec80ea4ba8" /><Relationship Type="http://schemas.openxmlformats.org/officeDocument/2006/relationships/slideLayout" Target="/ppt/slideLayouts/slideLayout1.xml" Id="R8340e82262bf4873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8340e82262bf4873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2cc338a9582432c" /><Relationship Type="http://schemas.openxmlformats.org/officeDocument/2006/relationships/notesSlide" Target="/ppt/notesSlides/notesSlide1.xml" Id="R92546bbdf22744b5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b5cf5e515074d47" /><Relationship Type="http://schemas.openxmlformats.org/officeDocument/2006/relationships/notesSlide" Target="/ppt/notesSlides/notesSlide2.xml" Id="R159b9eb676a440eb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93a39c10894420f" /><Relationship Type="http://schemas.openxmlformats.org/officeDocument/2006/relationships/notesSlide" Target="/ppt/notesSlides/notesSlide3.xml" Id="R270e3a9f85d3493c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6c61b46cff340ea" /><Relationship Type="http://schemas.openxmlformats.org/officeDocument/2006/relationships/chart" Target="/ppt/slides/charts/chart1.xml" Id="R9a07ab62965b4dad" /><Relationship Type="http://schemas.openxmlformats.org/officeDocument/2006/relationships/notesSlide" Target="/ppt/notesSlides/notesSlide4.xml" Id="Rc42a03c0ab824788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ba6099fbe094095" /><Relationship Type="http://schemas.openxmlformats.org/officeDocument/2006/relationships/notesSlide" Target="/ppt/notesSlides/notesSlide5.xml" Id="Rb9911cc4281549b6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50679ff2c514b3a" /><Relationship Type="http://schemas.openxmlformats.org/officeDocument/2006/relationships/notesSlide" Target="/ppt/notesSlides/notesSlide6.xml" Id="Rb5e9f8401fde43f2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a85f2533a214245" /><Relationship Type="http://schemas.openxmlformats.org/officeDocument/2006/relationships/notesSlide" Target="/ppt/notesSlides/notesSlide7.xml" Id="R18e516bdb6664e80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Métrica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8A5D2C1-B3E9-4DE3-AC8B-E1F362200A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FD41F4C-3040-466B-B138-72EBF6E568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PRESENTACIÓN EDITABLE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48E5E19-7D7B-4855-AAEC-1A2EA5D48E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Revisión anual del negocio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30B91FD-DE38-4C75-85AF-AF32F0125C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Una estructura práctica para decisiones claras y comunicación profesional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791D6CD-563F-4371-A503-6E379A8368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6F517D7-EBA1-4177-A3D5-71BEF8AFEA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8319B44-E1D8-435B-B1FC-56C3E3F1D1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88738161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C3D9F8A4-0005-436D-A0B9-5E6C9D453C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Resumen ejecutivo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2CF3B6A-A4F0-4C63-B484-9F6C8AC4DB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C4A7A48-9A49-4A33-8DED-DD1D1FF541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AF321DF-055A-4848-BBE5-635D2A92DF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B7F0C4C-DE54-4875-97CE-714F9632D7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Sustituye el contenido de ejemplo por tu información. Todos los textos, gráficos y formas son editables.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3DE5B07-EC9B-4DF0-9B14-893E5E2C39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AC22775-EBFE-442F-989D-BA62ACF315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Contexto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5798123-C66A-43F9-A22D-EACC94AA7E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Añade la situación, la audiencia y el motivo de esta presentación.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D5CC1A62-C8CD-45AA-B800-88B51D0C92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E3F6A72-3A21-4169-87C9-66983BF2B3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Objetivo principal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C624CFD-01A8-4E6F-88F3-1BB305D086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Indica el resultado que debe facilitar esta presentación.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5088CAF-F127-479B-985C-0224008486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1A615E7-E018-41E7-95E5-78B1033DF6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Decisión necesaria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67D91B7-EAFF-4944-9B2E-2D95E01D48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Describe la aprobación, elección o compromiso necesario.</a:t>
            </a:r>
          </a:p>
        </p:txBody>
      </p:sp>
    </p:spTree>
    <p:extLst>
      <p:ext uri="{BB962C8B-B14F-4D97-AF65-F5344CB8AC3E}">
        <p14:creationId xmlns:p14="http://schemas.microsoft.com/office/powerpoint/2010/main" val="550275909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B48F705D-B3C4-4C9F-906F-A579F3589E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Objetivos y medidas de éxito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8171EE6-17D3-48E5-9D54-BBA111589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C343961-9876-4BE9-97D9-AFD06C7932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E49C122-5D14-4ECA-BEBC-16BE76D572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D9D86EC-2654-4299-8F5E-45D17D21B5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EF78751-5699-477C-9C8E-8915925F54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Objetivo principal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16B5895-97A1-405D-B9D7-70B86FFB6B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Resultado específico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386FAEF-86A3-4D25-B1BD-6334DD2DC4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47137934-6BFE-43E1-B53A-DD9CF06F34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D22E29B-8F77-41DD-92AC-DEEBB5A68A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Medida de éxito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58EFB035-3CBD-426F-8F95-6E7D6357A8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Cómo se mide el progreso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173A5E4-B43F-4425-BB91-0ADD2324B6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E6884F50-28E7-4ED3-8BEC-7998F74200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FCEEAC1-FCEA-4AB0-A8AB-8638FDE900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Responsable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262FB069-9743-4F7E-B24B-0D5E792C3C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Rol responsable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E93D9410-264B-4354-8FDD-517460BD9F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569656812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4DE12D2A-B836-446E-B1DA-F2F78BC9CC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Evidencia e ideas clave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9966A12-C0BF-4F6E-8C5B-0DBFBF0A58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143F4F6-F990-489E-84FD-2F2063CF17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A2E7B55-BC0F-4356-BF82-9E9A3CA5D8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D892B6E-AE82-48EC-93B1-2858C438EC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Idea clave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DBD4948-AD33-463E-9007-4E17C1D594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Resume la evidencia más importante y explica por qué importa.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a07ab62965b4dad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477DEA0-5121-4817-AFE4-925B0A15A6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Sustituye los valores de ejemplo por datos verificados.</a:t>
            </a:r>
          </a:p>
        </p:txBody>
      </p:sp>
    </p:spTree>
    <p:extLst>
      <p:ext uri="{BB962C8B-B14F-4D97-AF65-F5344CB8AC3E}">
        <p14:creationId xmlns:p14="http://schemas.microsoft.com/office/powerpoint/2010/main" val="860743067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AC7ADB64-8C30-471A-99C4-07DDD673B1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Enfoque y cronograma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9612B89-6CBC-45E7-A83F-21E11909E6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31034C4-D948-4F27-A37E-FFF8E1E98E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E1B1D1E-7BD7-41E3-BFA2-175361ED4A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74A7171-2488-420A-B85E-12D4FF7D39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52981AA-F701-4101-B53C-BBEBA70BAB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61BB805-04A2-4BAB-98A1-C230DC1571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80BB2FE-0D57-4AF6-9D58-E62A5505CC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Contexto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7684D30-FF04-44B3-9EFA-7979C9653E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E4D710E-766A-40E2-A779-A53E01200C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EE3C521-0C46-4057-A253-507CA57CD4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3DC7A019-D2B6-4741-9F0B-9BA0B8FCBF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Objetivos y medidas de éxito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DB926509-B26D-4E41-9B5D-7A08EA2DE0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181FB5CD-F671-4839-B538-9D55BC1DB8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D7EC03DC-8ECB-4AF8-8BCA-212A615277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5CFA523D-87A2-4381-AA1D-3486F83F3E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Plan de acción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0528EBDD-D2F7-492E-BFE8-23EC0CA903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488157B1-95B8-4EBC-87D4-FF0CF01929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0BC1D359-D909-44DF-9FF6-D85157211C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Decisiones y próximos pasos</a:t>
            </a:r>
          </a:p>
        </p:txBody>
      </p:sp>
    </p:spTree>
    <p:extLst>
      <p:ext uri="{BB962C8B-B14F-4D97-AF65-F5344CB8AC3E}">
        <p14:creationId xmlns:p14="http://schemas.microsoft.com/office/powerpoint/2010/main" val="1200775762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A9AFC028-C065-4E4A-A85E-77C093762B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Riesgos y respuestas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21808D9-26C0-4BD0-86B1-003B54ED5A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9C8F264-B6AA-44F7-A30E-5007F4ACB5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C1B0E68-CEA0-46ED-B19D-077C1EF5B8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B4A1AEE-E00E-46DE-8BCC-2A6427A56D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8691057-C44E-4E92-9A78-D430C78FAB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1A3251A-6187-43C1-9921-B4CF4B3622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DB8AEC8-198B-41B7-8C7A-70CCB8993F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723FDC3-18C9-416A-9D77-41A8E75DA1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B18D576-DBB7-4AC3-AF44-808B00E09D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Riesgo o restricción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B74B71D-CAB1-4728-A096-C240F49646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8C7B4ECC-292C-47E5-8010-DFDA68A51C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Respuesta y responsable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1642A82-F09E-402C-9B12-6AB980D546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65D1FBE-6C5C-4AD3-9790-EB74185E1C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Dependencia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2991B4C1-7165-440C-AB72-221032F720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215DC365-04CC-4806-8855-6FA00161AF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Respuesta y responsable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B0F85880-F3DC-47C5-A9A4-09C6ADB5F3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B5AF7FEF-EC54-4CB8-B07C-AB0EF6BB4A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Supuesto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4BC84D07-1C45-4DEB-B599-9BB82EFBFF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027A0DD4-6E9F-4049-A1F2-B420A4210E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Acción de validación</a:t>
            </a:r>
          </a:p>
        </p:txBody>
      </p:sp>
    </p:spTree>
    <p:extLst>
      <p:ext uri="{BB962C8B-B14F-4D97-AF65-F5344CB8AC3E}">
        <p14:creationId xmlns:p14="http://schemas.microsoft.com/office/powerpoint/2010/main" val="2123922707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0F1DE9F-D46F-4B4D-BAD3-3107250061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Decisiones y próximos pasos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537E751-5346-4AA7-9338-D71C8660A1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Decisión necesaria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CB6F6FF-C25F-4777-AC47-B53FEF0C1F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Escribe la decisión o aprobación exacta necesaria.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DC9ED43-9E9D-44BA-B20E-DC017CB36B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17C7D6D-C25E-45F0-8B47-F7A8819D62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Acción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0F88FDA-1C41-4AD0-9785-AE1F93AFF4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Próxima acción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17AFB33-B4B7-46EE-B63E-6B8F1A9DF0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BB194DB-154A-4805-A31F-075485789E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Responsable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44A12CDF-B52A-4372-9F70-1D5C264661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Nombre / cargo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3560E175-A277-4795-9005-1A5A7CB617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7789CA6-583F-4046-AF76-72AD3EB665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Fecha límite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5E8E179F-52BC-4496-BF15-A7AB7BB8B9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AAAA-MM-DD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80F4F26D-8A66-4997-B70F-D8C774EEC1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Lista para presentar</a:t>
            </a:r>
          </a:p>
        </p:txBody>
      </p:sp>
    </p:spTree>
    <p:extLst>
      <p:ext uri="{BB962C8B-B14F-4D97-AF65-F5344CB8AC3E}">
        <p14:creationId xmlns:p14="http://schemas.microsoft.com/office/powerpoint/2010/main" val="1658832054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2026-09-07T07:21:58.8260000Z</dcterms:created>
  <dcterms:modified xsi:type="dcterms:W3CDTF">2026-09-07T07:21:58.8260000Z</dcterms:modified>
</coreProperties>
</file>