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9882ebc034b4953" /><Relationship Type="http://schemas.openxmlformats.org/officeDocument/2006/relationships/extended-properties" Target="/docProps/app.xml" Id="R6c93d1fa7f164d39" /><Relationship Type="http://schemas.openxmlformats.org/officeDocument/2006/relationships/officeDocument" Target="/ppt/presentation.xml" Id="R1e4864c4ab7e498d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d2fae5439374a56"/>
  </p:sldMasterIdLst>
  <p:notesMasterIdLst>
    <p:notesMasterId xmlns:r="http://schemas.openxmlformats.org/officeDocument/2006/relationships" r:id="Rfa9654c5aa6c4688"/>
  </p:notesMasterIdLst>
  <p:sldIdLst>
    <p:sldId xmlns:r="http://schemas.openxmlformats.org/officeDocument/2006/relationships" id="256" r:id="R5137183d51f34b79"/>
    <p:sldId xmlns:r="http://schemas.openxmlformats.org/officeDocument/2006/relationships" id="257" r:id="R93c628e2d7a34c84"/>
    <p:sldId xmlns:r="http://schemas.openxmlformats.org/officeDocument/2006/relationships" id="258" r:id="Rc35279bd196c428d"/>
    <p:sldId xmlns:r="http://schemas.openxmlformats.org/officeDocument/2006/relationships" id="259" r:id="R4668947e99304ae0"/>
    <p:sldId xmlns:r="http://schemas.openxmlformats.org/officeDocument/2006/relationships" id="260" r:id="R8cfd3cc506f64f93"/>
    <p:sldId xmlns:r="http://schemas.openxmlformats.org/officeDocument/2006/relationships" id="261" r:id="R8a32fbf87b924ffc"/>
    <p:sldId xmlns:r="http://schemas.openxmlformats.org/officeDocument/2006/relationships" id="262" r:id="Reda5f656e1f34ff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7d0462e8ebf410d" /><Relationship Type="http://schemas.openxmlformats.org/officeDocument/2006/relationships/slideMaster" Target="/ppt/slideMasters/slideMaster1.xml" Id="R8d2fae5439374a56" /><Relationship Type="http://schemas.openxmlformats.org/officeDocument/2006/relationships/notesMaster" Target="/ppt/notesMasters/notesMaster1.xml" Id="Rfa9654c5aa6c4688" /><Relationship Type="http://schemas.openxmlformats.org/officeDocument/2006/relationships/presProps" Target="/ppt/presProps.xml" Id="Rd61d6fb70bf440dc" /><Relationship Type="http://schemas.openxmlformats.org/officeDocument/2006/relationships/tableStyles" Target="/ppt/tableStyles.xml" Id="Rfd5bc7acdc234582" /><Relationship Type="http://schemas.openxmlformats.org/officeDocument/2006/relationships/slide" Target="/ppt/slides/slide1.xml" Id="R5137183d51f34b79" /><Relationship Type="http://schemas.openxmlformats.org/officeDocument/2006/relationships/slide" Target="/ppt/slides/slide2.xml" Id="R93c628e2d7a34c84" /><Relationship Type="http://schemas.openxmlformats.org/officeDocument/2006/relationships/slide" Target="/ppt/slides/slide3.xml" Id="Rc35279bd196c428d" /><Relationship Type="http://schemas.openxmlformats.org/officeDocument/2006/relationships/slide" Target="/ppt/slides/slide4.xml" Id="R4668947e99304ae0" /><Relationship Type="http://schemas.openxmlformats.org/officeDocument/2006/relationships/slide" Target="/ppt/slides/slide5.xml" Id="R8cfd3cc506f64f93" /><Relationship Type="http://schemas.openxmlformats.org/officeDocument/2006/relationships/slide" Target="/ppt/slides/slide6.xml" Id="R8a32fbf87b924ffc" /><Relationship Type="http://schemas.openxmlformats.org/officeDocument/2006/relationships/slide" Target="/ppt/slides/slide7.xml" Id="Reda5f656e1f34ff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23cbeeb8965440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2e0276c6956e4285" /><Relationship Type="http://schemas.openxmlformats.org/officeDocument/2006/relationships/notesMaster" Target="/ppt/notesMasters/notesMaster1.xml" Id="R4512346c6d7a458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69e46747ad84f51" /><Relationship Type="http://schemas.openxmlformats.org/officeDocument/2006/relationships/notesMaster" Target="/ppt/notesMasters/notesMaster1.xml" Id="R509d31918ac44f3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616c496e9e64a1b" /><Relationship Type="http://schemas.openxmlformats.org/officeDocument/2006/relationships/notesMaster" Target="/ppt/notesMasters/notesMaster1.xml" Id="R6110b4157e0f4e4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e9d859f6d51c4176" /><Relationship Type="http://schemas.openxmlformats.org/officeDocument/2006/relationships/notesMaster" Target="/ppt/notesMasters/notesMaster1.xml" Id="Rd898e76c13e042c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b5f171d80de14c0c" /><Relationship Type="http://schemas.openxmlformats.org/officeDocument/2006/relationships/notesMaster" Target="/ppt/notesMasters/notesMaster1.xml" Id="R028ba5ce58964bc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39c5d56fa524d0e" /><Relationship Type="http://schemas.openxmlformats.org/officeDocument/2006/relationships/notesMaster" Target="/ppt/notesMasters/notesMaster1.xml" Id="Re7e593a58171429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327e57743674d83" /><Relationship Type="http://schemas.openxmlformats.org/officeDocument/2006/relationships/notesMaster" Target="/ppt/notesMasters/notesMaster1.xml" Id="Rba82aeb11e15417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3936e4fc2bf409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3ed296873124b22" /><Relationship Type="http://schemas.openxmlformats.org/officeDocument/2006/relationships/slideLayout" Target="/ppt/slideLayouts/slideLayout1.xml" Id="Rad887f017c964f7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ad887f017c964f7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83123def974ff0" /><Relationship Type="http://schemas.openxmlformats.org/officeDocument/2006/relationships/notesSlide" Target="/ppt/notesSlides/notesSlide1.xml" Id="Rce103aa544e94a5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3a5457bc1064999" /><Relationship Type="http://schemas.openxmlformats.org/officeDocument/2006/relationships/notesSlide" Target="/ppt/notesSlides/notesSlide2.xml" Id="R37d7768df830423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75bc809dfe4e64" /><Relationship Type="http://schemas.openxmlformats.org/officeDocument/2006/relationships/notesSlide" Target="/ppt/notesSlides/notesSlide3.xml" Id="R4b59b813f9464f9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774f2402ab4be9" /><Relationship Type="http://schemas.openxmlformats.org/officeDocument/2006/relationships/chart" Target="/ppt/slides/charts/chart1.xml" Id="R77a2f9740893481a" /><Relationship Type="http://schemas.openxmlformats.org/officeDocument/2006/relationships/notesSlide" Target="/ppt/notesSlides/notesSlide4.xml" Id="Rd709384366e745e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2f9ea7ea614dde" /><Relationship Type="http://schemas.openxmlformats.org/officeDocument/2006/relationships/notesSlide" Target="/ppt/notesSlides/notesSlide5.xml" Id="R7bc8f70ad2e84b0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fdf479740e64a98" /><Relationship Type="http://schemas.openxmlformats.org/officeDocument/2006/relationships/notesSlide" Target="/ppt/notesSlides/notesSlide6.xml" Id="Rf8be342be74d4fe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c63f12eef414633" /><Relationship Type="http://schemas.openxmlformats.org/officeDocument/2006/relationships/notesSlide" Target="/ppt/notesSlides/notesSlide7.xml" Id="Rbd691f8f362842f7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EEA5793-8517-4792-8F84-0E7CA5F0B3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1E7F37B-2D0B-465B-986B-13BEA61C24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08AE553-B18F-4E6D-95AD-250E140B62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Revue annuelle d’activité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A545545-2ACA-4CCF-B9E3-5328A7A31D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FBBDDB7-B2BA-48BD-8AA0-6B545E4A7E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95AB843-CF11-4186-BC28-71662C333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AE822A2-0239-4F28-A574-C1DA406500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97198203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B0AF2C7-3607-498F-A74B-E54A7ED567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16A47D7-8CC5-469C-8235-ADDF118077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0CB3FD6-AFB6-44E0-8335-7C7ABD3EBC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7B44562-CB69-4698-9782-A0BF93A327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19CDE27-5088-4629-B7C0-676A857682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2A554BC-1CB9-428A-A742-F897EBDD13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5C30C38-EE2F-46C2-9088-A173343AAB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4A6DA3A-F0DA-40AF-B04F-09483CEB0A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E04EDE3-AB38-4A23-A3D7-936301E792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FED0EF7-83DF-4123-B46A-376AD05995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0833BE8-27B0-453D-BEC0-D0F62C0100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FD1B0DF-14C8-4838-A390-4E9982E106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AB4A19A-9B80-4BBA-972E-AC3A4E4002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3834D19-DD0F-4570-8740-D4C645AE7B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197335725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E27A5F6-72D2-4643-B386-69B9E93D72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051C2CA-15A6-4891-AC14-6F6FDF3A3D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EE1C4EA-D637-4973-8D9D-D7E43D253D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A917698-4200-471A-A974-3DCD98A4F6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9C853C9-6C8A-4F00-A92C-5637E56B66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54BC007-4D26-4F3D-BA49-F81B3104EE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26932DE-6FFB-417F-B729-543D68DF1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DB8731F-B7D2-4C1E-90DD-5B3863DA60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EDFBF82-FF71-4F5C-A051-CEF39473DB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6C48DDF-4CE0-4698-98BF-EE875A5354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BF4E43E-FA18-4EB0-861B-522EFDABC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F67ACC2-4329-4052-8C03-FEB5065099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772EA8A-9D87-4C50-A9C6-9C4924907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B8DA429-32EA-4468-A5D4-D4B5133C6E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84CC8AC-F364-493F-8A11-FF4D42B7C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C4D7A29-6886-4AF9-ABFD-68EB02B648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05953471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CF94BA8-3C95-4E9A-9652-59B688B08F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0D98533-D56F-494D-9022-CABD3A0C84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8C719D6-BE0C-4B69-A328-D3FFAFFAE5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2568D9A-926F-4627-9389-B8B8D5904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A7B0057-246D-41FE-A064-00F3631BC9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D27AA11-70A2-40FD-800C-3BB3C0435D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7a2f9740893481a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F104F52-2843-40A5-8D6B-CC5770609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206526781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E0AE5B0-034E-4A7E-8E4C-54D8B003D9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02EDC6A-E9EE-4B5D-8FCF-0C6634629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747438E-370F-4DD1-B840-56271E8B83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3C9E677-0E04-4BAC-950C-D78F31CBA5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C5C93A0-E385-474D-BD5E-E23F7315F2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EAE7018-2C2D-490E-B6A4-CDD65865FD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1E8A2A8-FD1B-4101-A57F-D7675216F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2CEB4A-742A-4BDC-835B-0653A9BDBE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4CE85B9-AF52-4C46-9316-E7C43C1E4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E29DDFD-6FE6-4483-9F7E-9FFAA54AA8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4EF051B-F118-4C27-8261-0FEBF468B1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2C499EB-49FD-4B85-8255-D50C739B6D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E134021-E800-472D-BDFC-34A862BB05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45AA991-6256-46FC-B53C-20F80F1F66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D8E7336-4B33-4DB3-BAAC-484B3A3E93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995B001-57D9-46A5-AFC4-410A5D74B4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B91A608-6CB5-4E79-86D2-6CEE5EDE73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97969AC-CE99-49A7-B029-5BE27486DE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1AD8DBE-9445-4803-A499-0A568E390A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82159521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76FCB78-2D3D-4999-9127-A1A03C0BDE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62E8527-E65B-4EBB-8DBD-86193FA347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CB8F85A-AE43-43AB-93ED-EE50030667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EFEFC20-A416-470B-9BE6-E2602D0F47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37045A5-3BA4-45A1-83E6-E8849A962B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037DDC9-69C3-4F03-BED2-C28C660331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A52197D-EB7A-4B96-90AE-C513383EA3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A68BAD9-60EF-4F0A-A7BF-8F5D561B51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40EF1FE-82EA-4EE8-A001-DD8FDCF75D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14897CB-4324-4C57-8F54-8C8D890394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3FD0AD8-CAC4-4F72-B094-43701F1C32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ACFC76A-DA76-4A0F-BF89-CFA5DE2227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2D9382C-9B1A-4645-9E88-41F6E811C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D385EFC-0716-4421-AB56-74B1D7C470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2A7E82A-B68F-48C8-BDB6-B4B38445E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3379659-43C8-44B6-879D-962F996E1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733B321-9E88-4CB6-AF94-AF1F065CE5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154FD5C-9A88-4162-A954-855610023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195D8FA-1191-4B89-B949-AA5327C76F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A77BBA6-1F6A-493E-96F9-73A02D510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165092042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05C48BE-002D-4923-8439-3FAB145DCC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C77E838-1F12-4592-9CB8-1847100DA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192DA98-0708-4154-8D42-2BC49B0B54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D38A6C4-0241-4A21-9F78-4B912AAB2C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1B14907-E2CE-4C11-B247-276F4A3CF5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3FABBE8-A67E-4CBC-B9F1-8CDA232CA5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886C584-93DC-4C6F-93F8-FCB2FA38FD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E83B863-0340-4CDE-910F-9EB5495075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E566B67-F6E5-4E81-A230-F1EACD6D48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57DFC61-4C25-463F-B1CD-9F8AD86691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F9A4661-DB0F-4339-A9F1-E869BE3A96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C8FBF78-2D10-4426-A773-1781B8ED38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1DEA394-1CB9-4539-9A35-447C8E9AB1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214744086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2026-09-07T07:21:59.0770000Z</dcterms:created>
  <dcterms:modified xsi:type="dcterms:W3CDTF">2026-09-07T07:21:59.0770000Z</dcterms:modified>
</coreProperties>
</file>