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b8217b4a3f10425d" /><Relationship Type="http://schemas.openxmlformats.org/officeDocument/2006/relationships/extended-properties" Target="/docProps/app.xml" Id="Rf6f98a1d02a847dd" /><Relationship Type="http://schemas.openxmlformats.org/officeDocument/2006/relationships/officeDocument" Target="/ppt/presentation.xml" Id="Rf95987cbbbda419c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688da4750d8049ec"/>
  </p:sldMasterIdLst>
  <p:notesMasterIdLst>
    <p:notesMasterId xmlns:r="http://schemas.openxmlformats.org/officeDocument/2006/relationships" r:id="R7951f9c1bace43ed"/>
  </p:notesMasterIdLst>
  <p:sldIdLst>
    <p:sldId xmlns:r="http://schemas.openxmlformats.org/officeDocument/2006/relationships" id="256" r:id="R2225c1c5a4624253"/>
    <p:sldId xmlns:r="http://schemas.openxmlformats.org/officeDocument/2006/relationships" id="257" r:id="Ra05a92f6aa504142"/>
    <p:sldId xmlns:r="http://schemas.openxmlformats.org/officeDocument/2006/relationships" id="258" r:id="R6858834c39374560"/>
    <p:sldId xmlns:r="http://schemas.openxmlformats.org/officeDocument/2006/relationships" id="259" r:id="Ra8f53c762fed45a8"/>
    <p:sldId xmlns:r="http://schemas.openxmlformats.org/officeDocument/2006/relationships" id="260" r:id="Ra7c3d925614e4d34"/>
    <p:sldId xmlns:r="http://schemas.openxmlformats.org/officeDocument/2006/relationships" id="261" r:id="R6dfd854ab14542db"/>
    <p:sldId xmlns:r="http://schemas.openxmlformats.org/officeDocument/2006/relationships" id="262" r:id="R141af0b5bcf747e9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72bfc8fba8b04b0b" /><Relationship Type="http://schemas.openxmlformats.org/officeDocument/2006/relationships/slideMaster" Target="/ppt/slideMasters/slideMaster1.xml" Id="R688da4750d8049ec" /><Relationship Type="http://schemas.openxmlformats.org/officeDocument/2006/relationships/notesMaster" Target="/ppt/notesMasters/notesMaster1.xml" Id="R7951f9c1bace43ed" /><Relationship Type="http://schemas.openxmlformats.org/officeDocument/2006/relationships/presProps" Target="/ppt/presProps.xml" Id="R52ba0037bb9f4d50" /><Relationship Type="http://schemas.openxmlformats.org/officeDocument/2006/relationships/tableStyles" Target="/ppt/tableStyles.xml" Id="R5a28b52cded04a16" /><Relationship Type="http://schemas.openxmlformats.org/officeDocument/2006/relationships/slide" Target="/ppt/slides/slide1.xml" Id="R2225c1c5a4624253" /><Relationship Type="http://schemas.openxmlformats.org/officeDocument/2006/relationships/slide" Target="/ppt/slides/slide2.xml" Id="Ra05a92f6aa504142" /><Relationship Type="http://schemas.openxmlformats.org/officeDocument/2006/relationships/slide" Target="/ppt/slides/slide3.xml" Id="R6858834c39374560" /><Relationship Type="http://schemas.openxmlformats.org/officeDocument/2006/relationships/slide" Target="/ppt/slides/slide4.xml" Id="Ra8f53c762fed45a8" /><Relationship Type="http://schemas.openxmlformats.org/officeDocument/2006/relationships/slide" Target="/ppt/slides/slide5.xml" Id="Ra7c3d925614e4d34" /><Relationship Type="http://schemas.openxmlformats.org/officeDocument/2006/relationships/slide" Target="/ppt/slides/slide6.xml" Id="R6dfd854ab14542db" /><Relationship Type="http://schemas.openxmlformats.org/officeDocument/2006/relationships/slide" Target="/ppt/slides/slide7.xml" Id="R141af0b5bcf747e9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69fc2055c6f24601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1facda7294c84b04" /><Relationship Type="http://schemas.openxmlformats.org/officeDocument/2006/relationships/notesMaster" Target="/ppt/notesMasters/notesMaster1.xml" Id="R5fc03369562c4864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8bc516ab00c54c81" /><Relationship Type="http://schemas.openxmlformats.org/officeDocument/2006/relationships/notesMaster" Target="/ppt/notesMasters/notesMaster1.xml" Id="R05bbb96ba18f4444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6671927df8eb4ef9" /><Relationship Type="http://schemas.openxmlformats.org/officeDocument/2006/relationships/notesMaster" Target="/ppt/notesMasters/notesMaster1.xml" Id="R8421628133714efb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d3eeb84db7644bd0" /><Relationship Type="http://schemas.openxmlformats.org/officeDocument/2006/relationships/notesMaster" Target="/ppt/notesMasters/notesMaster1.xml" Id="R8f968db0eaf242b4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0f929e0bc7e54104" /><Relationship Type="http://schemas.openxmlformats.org/officeDocument/2006/relationships/notesMaster" Target="/ppt/notesMasters/notesMaster1.xml" Id="R0f7e255f58a74d08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ad968564277e4798" /><Relationship Type="http://schemas.openxmlformats.org/officeDocument/2006/relationships/notesMaster" Target="/ppt/notesMasters/notesMaster1.xml" Id="Rd17e675a26a7423b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51d8a91de11d4883" /><Relationship Type="http://schemas.openxmlformats.org/officeDocument/2006/relationships/notesMaster" Target="/ppt/notesMasters/notesMaster1.xml" Id="R8f15c517ff2a4a49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e48bbf59a8ce4a05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11245ac396db4d51" /><Relationship Type="http://schemas.openxmlformats.org/officeDocument/2006/relationships/slideLayout" Target="/ppt/slideLayouts/slideLayout1.xml" Id="R562e00e8242141ec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562e00e8242141ec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ef976c348f04fad" /><Relationship Type="http://schemas.openxmlformats.org/officeDocument/2006/relationships/notesSlide" Target="/ppt/notesSlides/notesSlide1.xml" Id="R9a83385e70fc4398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d84d13cd8884feb" /><Relationship Type="http://schemas.openxmlformats.org/officeDocument/2006/relationships/notesSlide" Target="/ppt/notesSlides/notesSlide2.xml" Id="R8eab8b270fc249ea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c1756f04e994fd1" /><Relationship Type="http://schemas.openxmlformats.org/officeDocument/2006/relationships/notesSlide" Target="/ppt/notesSlides/notesSlide3.xml" Id="R44c2a9af29204f7d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cd297487bc6404d" /><Relationship Type="http://schemas.openxmlformats.org/officeDocument/2006/relationships/chart" Target="/ppt/slides/charts/chart1.xml" Id="Rc66744b45f6b4de0" /><Relationship Type="http://schemas.openxmlformats.org/officeDocument/2006/relationships/notesSlide" Target="/ppt/notesSlides/notesSlide4.xml" Id="Rb739b540c2ba49b9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dbdbbd19d524974" /><Relationship Type="http://schemas.openxmlformats.org/officeDocument/2006/relationships/notesSlide" Target="/ppt/notesSlides/notesSlide5.xml" Id="Rccea5c348e994255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d62d0e1726e4269" /><Relationship Type="http://schemas.openxmlformats.org/officeDocument/2006/relationships/notesSlide" Target="/ppt/notesSlides/notesSlide6.xml" Id="R4c153372afb3446f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3025aa2c83a41a5" /><Relationship Type="http://schemas.openxmlformats.org/officeDocument/2006/relationships/notesSlide" Target="/ppt/notesSlides/notesSlide7.xml" Id="R968161a907da4937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Metric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25F9574-6144-4410-A008-B0041575FE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86DE814-4CA2-4FC3-853B-B0CE17EFEA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EDITABLE PRESENTATION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B3C4021-7B5C-4486-8834-1EBF0251C4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Annual Business Review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6B96788-6C11-4103-B3DD-C98E822261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A practical structure for clear decisions and professional communication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6709D5A-2ECB-4776-87A6-C5F9A0E061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3C76AC3-E6EA-404D-8AD9-DD571E36EB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19FCF35-D871-4AF3-8867-2365E9D47F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2101767611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FFA7B3D-663B-48B4-A658-92ED0CDFEA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Executive overview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0A38F4D-3219-430A-8EF3-BB64A2A3CF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D1C18B3-94FB-4628-8304-E2A8DBB325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3529A6B-05DC-4630-BA56-F792638442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804F30F-718C-4791-B8C0-8B028D6260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Replace the sample content with your information. All text, charts and shapes remain editable.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B4E9CE9-67A5-4FE7-9BBD-A4D6BD52D6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75A132B-1054-4A80-B9D2-B98D065FA0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1973AEB-1DDA-41E3-B0E4-A8B5D9ABC3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Add the situation, audience and reason for this presentation.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98AB7CD4-A24F-4A9A-89AA-FF978B2D6D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EEDDB27-8924-428A-8FBC-34043291E2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Primary goal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44B057D-0237-4CD6-A2DB-99CFEB6722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State the result this presentation should enable.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0D44B31-FE76-4D91-8152-175EA721BC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EA1FEAC-E9E9-415A-A987-1264036936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Decision required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391CD8C-8CEA-45EB-B2CE-AA812C8705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Describe the approval, choice or commitment needed.</a:t>
            </a:r>
          </a:p>
        </p:txBody>
      </p:sp>
    </p:spTree>
    <p:extLst>
      <p:ext uri="{BB962C8B-B14F-4D97-AF65-F5344CB8AC3E}">
        <p14:creationId xmlns:p14="http://schemas.microsoft.com/office/powerpoint/2010/main" val="1659601209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FC88452D-D126-493D-971B-0955E9B8C9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Objectives and success measures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0B655A6-654E-4445-8ECE-2320E07F4A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6762EB4-CC7A-4D9B-AD83-1D04DDE712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0169033-C15C-47FF-B7CB-949B914719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42516DE-7A48-4416-B342-2ECC449231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E2A4EA0-630D-4EBA-A856-D16DBF6516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Primary goal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FD66A35-643A-4F26-8B48-3FDBF41361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Specific outcome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7A5584F-C8FF-45FA-B582-DCC6C66766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38B790F-01A7-4CB2-987A-7E032BEA4E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AD710D1F-B51F-4C0A-9FCD-1941A39847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Success measure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310416E-69C8-4CD6-9755-32A3B82CC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How progress is measured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B751F45-421B-4210-BA9E-884FA332F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9E2EC99-B32F-40C0-BD4A-2ABF5D5E08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216A147-ECA1-4F56-8575-4D183263F6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Owner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288CF951-B9F3-4C75-B7D4-D41CABB479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Accountable role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C5DDCD10-8480-49DA-B926-82EAC89B8C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61791275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9C5404C-6A3A-4EF9-AA04-09EB3B279B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Evidence and key insights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8B03153-FD8F-4ED1-AF0C-E64FA0DB34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34EBE55-5CAC-4F3D-8DD0-231C13EE4E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37DD0BE-0E17-4B4A-B395-A81FAC619A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05EA95E-1777-4065-B501-D6495E8EBD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Key insight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D5748E4-6A2A-44BD-B595-ED63D3098F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Summarize the most important evidence and explain why it matters.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c66744b45f6b4de0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251B05F-C8EF-4FC5-BCA4-210622349F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Replace the sample values with verified data.</a:t>
            </a:r>
          </a:p>
        </p:txBody>
      </p:sp>
    </p:spTree>
    <p:extLst>
      <p:ext uri="{BB962C8B-B14F-4D97-AF65-F5344CB8AC3E}">
        <p14:creationId xmlns:p14="http://schemas.microsoft.com/office/powerpoint/2010/main" val="1276467534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48A99283-0483-4F32-92A0-5BF5510EA6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Approach and timeline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0B7FFA3-5839-485B-8754-2089BE6F49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D01843F-4D6B-45A8-91D3-B6DE7C85D6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E470898-9A8E-4223-AED8-20A2D9CF9C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C47C2C0-7FED-4F90-AEA2-31F567D5FD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7F38D7A-059E-4DE4-873A-384D4D21BA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092E6D3-BA56-428C-B5E6-206D6D8E48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E732F87-BC00-48F8-BA70-B665F3EC0B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AB8F7A2-C8A5-409F-AE80-5BA34A1CE3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887A22C-0F6B-4B34-8883-072D5D586F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54793C4-0CA6-4143-95DB-3700195E3A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0F7F735-C8B1-48D3-B94A-78693F3C31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Objectives and success measures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6BAEAE3-9DA7-4024-AD13-1735077120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DBB470C-5B1C-4A7E-93C3-947165DD3C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8C21935-8D88-4F31-8A76-CFC0A7D6B8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A710B44E-24F5-465E-8F51-DBA884AA05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Action plan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3D86615F-6483-4451-A845-0409F1B3BB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25A5B6E6-550D-4806-A392-2C849975C7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BBA7F872-065E-41D7-ABC4-186AC71336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Decisions and next steps</a:t>
            </a:r>
          </a:p>
        </p:txBody>
      </p:sp>
    </p:spTree>
    <p:extLst>
      <p:ext uri="{BB962C8B-B14F-4D97-AF65-F5344CB8AC3E}">
        <p14:creationId xmlns:p14="http://schemas.microsoft.com/office/powerpoint/2010/main" val="1627973960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1F5CDA23-BCF0-4A4E-93B8-2BA4013E2D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Risks and responses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88D94A9-37F5-4476-AAEC-DE27C95F33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493310E-383D-4F21-989F-A95DF31BA1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A139C00-CFD3-41DD-8E26-6059C1AAC3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E97072E-9CA0-4D3B-91C2-1161C820D9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E5DF58C-DACD-4AEB-80C2-674699C3DE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83F90FF-7D62-4CC2-A63A-84424C3F26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0207D06-E2EA-47CB-B15B-621F76DAC7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6CCE9C0-2C09-4B57-B860-E7795BC5C9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9AE722D-1A5C-4227-B9F6-B41C8B3079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Risk or constraint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BF91F55-697A-4F4B-9BDE-28AA59B3CF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746BD71-DE20-46CC-B84D-684CD74DD0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Response and owner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8675EEA-EB17-4117-B374-0CF98826EC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B70BBB0D-CDF4-4703-9A9C-FB1C4FC76A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Dependency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8B57385-81AD-4452-A08D-B246A4D64C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94561388-A459-4663-92ED-43458109E3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Response and owner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FBD0FC6B-C7BC-4B51-A5BF-1BBADF7A61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E8B3943B-808D-4BCD-A53A-6F218F1C86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Assumption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C1CFD5F0-C47E-43E5-A41D-C810EDECF4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621B11F4-7A02-4FA0-86AC-06F88E1350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Validation action</a:t>
            </a:r>
          </a:p>
        </p:txBody>
      </p:sp>
    </p:spTree>
    <p:extLst>
      <p:ext uri="{BB962C8B-B14F-4D97-AF65-F5344CB8AC3E}">
        <p14:creationId xmlns:p14="http://schemas.microsoft.com/office/powerpoint/2010/main" val="1430298864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15C916A-83D5-4055-A974-BE8F177005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Decisions and next steps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46C6946-A250-4327-8BE9-B4E281F9E3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Decision required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577F434-CAA0-4771-9788-AF8980EF0F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Write the exact decision or approval needed.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584FD2C-CFAD-4842-B2CA-2F8DE28131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B9141C5-2D48-4D94-B3F0-1250C1EFBD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Action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A6B77BF-A4F7-4222-83F3-8E8B10F61E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Next action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92A0C17-511B-4837-85AC-3AED4D8F5F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FE63A85-739F-4203-A829-07B48B60B6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Owner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976EC63-060F-49A2-A74C-85EE1F422F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Name / role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4433EF0-A5D3-41DB-87E7-1AB8CC56F6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E81DC6A-FA01-4CF9-B03D-F3F5E7FD2A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Due date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D2C0BAA-2588-43D8-84EF-04D0362F2B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YYYY-MM-DD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BBC9CC8-5AB8-4285-B4FE-6C2147E455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Ready to present</a:t>
            </a:r>
          </a:p>
        </p:txBody>
      </p:sp>
    </p:spTree>
    <p:extLst>
      <p:ext uri="{BB962C8B-B14F-4D97-AF65-F5344CB8AC3E}">
        <p14:creationId xmlns:p14="http://schemas.microsoft.com/office/powerpoint/2010/main" val="700656698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2026-09-07T07:21:58.3180000Z</dcterms:created>
  <dcterms:modified xsi:type="dcterms:W3CDTF">2026-09-07T07:21:58.3180000Z</dcterms:modified>
</coreProperties>
</file>